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9" r:id="rId4"/>
  </p:sldIdLst>
  <p:sldSz cx="10287000" cy="1828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35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69" autoAdjust="0"/>
    <p:restoredTop sz="94660"/>
  </p:normalViewPr>
  <p:slideViewPr>
    <p:cSldViewPr snapToGrid="0">
      <p:cViewPr>
        <p:scale>
          <a:sx n="100" d="100"/>
          <a:sy n="100" d="100"/>
        </p:scale>
        <p:origin x="1416" y="-40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992968"/>
            <a:ext cx="8743950" cy="6366933"/>
          </a:xfrm>
        </p:spPr>
        <p:txBody>
          <a:bodyPr anchor="b"/>
          <a:lstStyle>
            <a:lvl1pPr algn="ctr">
              <a:defRPr sz="6750"/>
            </a:lvl1pPr>
          </a:lstStyle>
          <a:p>
            <a:r>
              <a:rPr lang="ja-JP" altLang="en-US"/>
              <a:t>マスター タイトルの書式設定</a:t>
            </a:r>
            <a:endParaRPr lang="en-US" dirty="0"/>
          </a:p>
        </p:txBody>
      </p:sp>
      <p:sp>
        <p:nvSpPr>
          <p:cNvPr id="3" name="Subtitle 2"/>
          <p:cNvSpPr>
            <a:spLocks noGrp="1"/>
          </p:cNvSpPr>
          <p:nvPr>
            <p:ph type="subTitle" idx="1"/>
          </p:nvPr>
        </p:nvSpPr>
        <p:spPr>
          <a:xfrm>
            <a:off x="1285875" y="9605435"/>
            <a:ext cx="7715250" cy="4415365"/>
          </a:xfrm>
        </p:spPr>
        <p:txBody>
          <a:bodyPr/>
          <a:lstStyle>
            <a:lvl1pPr marL="0" indent="0" algn="ctr">
              <a:buNone/>
              <a:defRPr sz="2700"/>
            </a:lvl1pPr>
            <a:lvl2pPr marL="514350" indent="0" algn="ctr">
              <a:buNone/>
              <a:defRPr sz="2250"/>
            </a:lvl2pPr>
            <a:lvl3pPr marL="1028700" indent="0" algn="ctr">
              <a:buNone/>
              <a:defRPr sz="2025"/>
            </a:lvl3pPr>
            <a:lvl4pPr marL="1543050" indent="0" algn="ctr">
              <a:buNone/>
              <a:defRPr sz="1800"/>
            </a:lvl4pPr>
            <a:lvl5pPr marL="2057400" indent="0" algn="ctr">
              <a:buNone/>
              <a:defRPr sz="1800"/>
            </a:lvl5pPr>
            <a:lvl6pPr marL="2571750" indent="0" algn="ctr">
              <a:buNone/>
              <a:defRPr sz="1800"/>
            </a:lvl6pPr>
            <a:lvl7pPr marL="3086100" indent="0" algn="ctr">
              <a:buNone/>
              <a:defRPr sz="1800"/>
            </a:lvl7pPr>
            <a:lvl8pPr marL="3600450" indent="0" algn="ctr">
              <a:buNone/>
              <a:defRPr sz="1800"/>
            </a:lvl8pPr>
            <a:lvl9pPr marL="4114800" indent="0" algn="ctr">
              <a:buNone/>
              <a:defRPr sz="18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587157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394168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1635" y="973667"/>
            <a:ext cx="2218134" cy="1549823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07232" y="973667"/>
            <a:ext cx="6525816" cy="1549823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643826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2200875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01874" y="4559305"/>
            <a:ext cx="8872538" cy="7607299"/>
          </a:xfrm>
        </p:spPr>
        <p:txBody>
          <a:bodyPr anchor="b"/>
          <a:lstStyle>
            <a:lvl1pPr>
              <a:defRPr sz="675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01874" y="12238572"/>
            <a:ext cx="8872538" cy="4000499"/>
          </a:xfrm>
        </p:spPr>
        <p:txBody>
          <a:bodyPr/>
          <a:lstStyle>
            <a:lvl1pPr marL="0" indent="0">
              <a:buNone/>
              <a:defRPr sz="2700">
                <a:solidFill>
                  <a:schemeClr val="tx1"/>
                </a:solidFill>
              </a:defRPr>
            </a:lvl1pPr>
            <a:lvl2pPr marL="514350" indent="0">
              <a:buNone/>
              <a:defRPr sz="2250">
                <a:solidFill>
                  <a:schemeClr val="tx1">
                    <a:tint val="75000"/>
                  </a:schemeClr>
                </a:solidFill>
              </a:defRPr>
            </a:lvl2pPr>
            <a:lvl3pPr marL="1028700" indent="0">
              <a:buNone/>
              <a:defRPr sz="2025">
                <a:solidFill>
                  <a:schemeClr val="tx1">
                    <a:tint val="75000"/>
                  </a:schemeClr>
                </a:solidFill>
              </a:defRPr>
            </a:lvl3pPr>
            <a:lvl4pPr marL="1543050" indent="0">
              <a:buNone/>
              <a:defRPr sz="1800">
                <a:solidFill>
                  <a:schemeClr val="tx1">
                    <a:tint val="75000"/>
                  </a:schemeClr>
                </a:solidFill>
              </a:defRPr>
            </a:lvl4pPr>
            <a:lvl5pPr marL="2057400" indent="0">
              <a:buNone/>
              <a:defRPr sz="1800">
                <a:solidFill>
                  <a:schemeClr val="tx1">
                    <a:tint val="75000"/>
                  </a:schemeClr>
                </a:solidFill>
              </a:defRPr>
            </a:lvl5pPr>
            <a:lvl6pPr marL="2571750" indent="0">
              <a:buNone/>
              <a:defRPr sz="1800">
                <a:solidFill>
                  <a:schemeClr val="tx1">
                    <a:tint val="75000"/>
                  </a:schemeClr>
                </a:solidFill>
              </a:defRPr>
            </a:lvl6pPr>
            <a:lvl7pPr marL="3086100" indent="0">
              <a:buNone/>
              <a:defRPr sz="1800">
                <a:solidFill>
                  <a:schemeClr val="tx1">
                    <a:tint val="75000"/>
                  </a:schemeClr>
                </a:solidFill>
              </a:defRPr>
            </a:lvl7pPr>
            <a:lvl8pPr marL="3600450" indent="0">
              <a:buNone/>
              <a:defRPr sz="1800">
                <a:solidFill>
                  <a:schemeClr val="tx1">
                    <a:tint val="75000"/>
                  </a:schemeClr>
                </a:solidFill>
              </a:defRPr>
            </a:lvl8pPr>
            <a:lvl9pPr marL="4114800" indent="0">
              <a:buNone/>
              <a:defRPr sz="18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7803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07231" y="4868333"/>
            <a:ext cx="4371975" cy="11603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207794" y="4868333"/>
            <a:ext cx="4371975" cy="11603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225364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08571" y="973671"/>
            <a:ext cx="8872538" cy="3534835"/>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08572" y="4483101"/>
            <a:ext cx="4351883" cy="2197099"/>
          </a:xfrm>
        </p:spPr>
        <p:txBody>
          <a:bodyPr anchor="b"/>
          <a:lstStyle>
            <a:lvl1pPr marL="0" indent="0">
              <a:buNone/>
              <a:defRPr sz="2700" b="1"/>
            </a:lvl1pPr>
            <a:lvl2pPr marL="514350" indent="0">
              <a:buNone/>
              <a:defRPr sz="2250" b="1"/>
            </a:lvl2pPr>
            <a:lvl3pPr marL="1028700" indent="0">
              <a:buNone/>
              <a:defRPr sz="2025"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ja-JP" altLang="en-US"/>
              <a:t>マスター テキストの書式設定</a:t>
            </a:r>
          </a:p>
        </p:txBody>
      </p:sp>
      <p:sp>
        <p:nvSpPr>
          <p:cNvPr id="4" name="Content Placeholder 3"/>
          <p:cNvSpPr>
            <a:spLocks noGrp="1"/>
          </p:cNvSpPr>
          <p:nvPr>
            <p:ph sz="half" idx="2"/>
          </p:nvPr>
        </p:nvSpPr>
        <p:spPr>
          <a:xfrm>
            <a:off x="708572" y="6680200"/>
            <a:ext cx="4351883" cy="9825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207794" y="4483101"/>
            <a:ext cx="4373315" cy="2197099"/>
          </a:xfrm>
        </p:spPr>
        <p:txBody>
          <a:bodyPr anchor="b"/>
          <a:lstStyle>
            <a:lvl1pPr marL="0" indent="0">
              <a:buNone/>
              <a:defRPr sz="2700" b="1"/>
            </a:lvl1pPr>
            <a:lvl2pPr marL="514350" indent="0">
              <a:buNone/>
              <a:defRPr sz="2250" b="1"/>
            </a:lvl2pPr>
            <a:lvl3pPr marL="1028700" indent="0">
              <a:buNone/>
              <a:defRPr sz="2025"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ja-JP" altLang="en-US"/>
              <a:t>マスター テキストの書式設定</a:t>
            </a:r>
          </a:p>
        </p:txBody>
      </p:sp>
      <p:sp>
        <p:nvSpPr>
          <p:cNvPr id="6" name="Content Placeholder 5"/>
          <p:cNvSpPr>
            <a:spLocks noGrp="1"/>
          </p:cNvSpPr>
          <p:nvPr>
            <p:ph sz="quarter" idx="4"/>
          </p:nvPr>
        </p:nvSpPr>
        <p:spPr>
          <a:xfrm>
            <a:off x="5207794" y="6680200"/>
            <a:ext cx="4373315" cy="982556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460664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1336916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326832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08571" y="1219200"/>
            <a:ext cx="3317825" cy="4267200"/>
          </a:xfrm>
        </p:spPr>
        <p:txBody>
          <a:bodyPr anchor="b"/>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a:xfrm>
            <a:off x="4373315" y="2633138"/>
            <a:ext cx="5207794" cy="12996333"/>
          </a:xfrm>
        </p:spPr>
        <p:txBody>
          <a:bodyPr/>
          <a:lstStyle>
            <a:lvl1pPr>
              <a:defRPr sz="3600"/>
            </a:lvl1pPr>
            <a:lvl2pPr>
              <a:defRPr sz="3150"/>
            </a:lvl2pPr>
            <a:lvl3pPr>
              <a:defRPr sz="2700"/>
            </a:lvl3pPr>
            <a:lvl4pPr>
              <a:defRPr sz="2250"/>
            </a:lvl4pPr>
            <a:lvl5pPr>
              <a:defRPr sz="2250"/>
            </a:lvl5pPr>
            <a:lvl6pPr>
              <a:defRPr sz="2250"/>
            </a:lvl6pPr>
            <a:lvl7pPr>
              <a:defRPr sz="2250"/>
            </a:lvl7pPr>
            <a:lvl8pPr>
              <a:defRPr sz="2250"/>
            </a:lvl8pPr>
            <a:lvl9pPr>
              <a:defRPr sz="225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08571" y="5486400"/>
            <a:ext cx="3317825" cy="10164235"/>
          </a:xfrm>
        </p:spPr>
        <p:txBody>
          <a:bodyPr/>
          <a:lstStyle>
            <a:lvl1pPr marL="0" indent="0">
              <a:buNone/>
              <a:defRPr sz="1800"/>
            </a:lvl1pPr>
            <a:lvl2pPr marL="514350" indent="0">
              <a:buNone/>
              <a:defRPr sz="1575"/>
            </a:lvl2pPr>
            <a:lvl3pPr marL="1028700" indent="0">
              <a:buNone/>
              <a:defRPr sz="1350"/>
            </a:lvl3pPr>
            <a:lvl4pPr marL="1543050" indent="0">
              <a:buNone/>
              <a:defRPr sz="1125"/>
            </a:lvl4pPr>
            <a:lvl5pPr marL="2057400" indent="0">
              <a:buNone/>
              <a:defRPr sz="1125"/>
            </a:lvl5pPr>
            <a:lvl6pPr marL="2571750" indent="0">
              <a:buNone/>
              <a:defRPr sz="1125"/>
            </a:lvl6pPr>
            <a:lvl7pPr marL="3086100" indent="0">
              <a:buNone/>
              <a:defRPr sz="1125"/>
            </a:lvl7pPr>
            <a:lvl8pPr marL="3600450" indent="0">
              <a:buNone/>
              <a:defRPr sz="1125"/>
            </a:lvl8pPr>
            <a:lvl9pPr marL="4114800" indent="0">
              <a:buNone/>
              <a:defRPr sz="112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3279966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08571" y="1219200"/>
            <a:ext cx="3317825" cy="4267200"/>
          </a:xfrm>
        </p:spPr>
        <p:txBody>
          <a:bodyPr anchor="b"/>
          <a:lstStyle>
            <a:lvl1pPr>
              <a:defRPr sz="36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373315" y="2633138"/>
            <a:ext cx="5207794" cy="12996333"/>
          </a:xfrm>
        </p:spPr>
        <p:txBody>
          <a:bodyPr anchor="t"/>
          <a:lstStyle>
            <a:lvl1pPr marL="0" indent="0">
              <a:buNone/>
              <a:defRPr sz="3600"/>
            </a:lvl1pPr>
            <a:lvl2pPr marL="514350" indent="0">
              <a:buNone/>
              <a:defRPr sz="3150"/>
            </a:lvl2pPr>
            <a:lvl3pPr marL="1028700" indent="0">
              <a:buNone/>
              <a:defRPr sz="2700"/>
            </a:lvl3pPr>
            <a:lvl4pPr marL="1543050" indent="0">
              <a:buNone/>
              <a:defRPr sz="2250"/>
            </a:lvl4pPr>
            <a:lvl5pPr marL="2057400" indent="0">
              <a:buNone/>
              <a:defRPr sz="2250"/>
            </a:lvl5pPr>
            <a:lvl6pPr marL="2571750" indent="0">
              <a:buNone/>
              <a:defRPr sz="2250"/>
            </a:lvl6pPr>
            <a:lvl7pPr marL="3086100" indent="0">
              <a:buNone/>
              <a:defRPr sz="2250"/>
            </a:lvl7pPr>
            <a:lvl8pPr marL="3600450" indent="0">
              <a:buNone/>
              <a:defRPr sz="2250"/>
            </a:lvl8pPr>
            <a:lvl9pPr marL="4114800" indent="0">
              <a:buNone/>
              <a:defRPr sz="225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708571" y="5486400"/>
            <a:ext cx="3317825" cy="10164235"/>
          </a:xfrm>
        </p:spPr>
        <p:txBody>
          <a:bodyPr/>
          <a:lstStyle>
            <a:lvl1pPr marL="0" indent="0">
              <a:buNone/>
              <a:defRPr sz="1800"/>
            </a:lvl1pPr>
            <a:lvl2pPr marL="514350" indent="0">
              <a:buNone/>
              <a:defRPr sz="1575"/>
            </a:lvl2pPr>
            <a:lvl3pPr marL="1028700" indent="0">
              <a:buNone/>
              <a:defRPr sz="1350"/>
            </a:lvl3pPr>
            <a:lvl4pPr marL="1543050" indent="0">
              <a:buNone/>
              <a:defRPr sz="1125"/>
            </a:lvl4pPr>
            <a:lvl5pPr marL="2057400" indent="0">
              <a:buNone/>
              <a:defRPr sz="1125"/>
            </a:lvl5pPr>
            <a:lvl6pPr marL="2571750" indent="0">
              <a:buNone/>
              <a:defRPr sz="1125"/>
            </a:lvl6pPr>
            <a:lvl7pPr marL="3086100" indent="0">
              <a:buNone/>
              <a:defRPr sz="1125"/>
            </a:lvl7pPr>
            <a:lvl8pPr marL="3600450" indent="0">
              <a:buNone/>
              <a:defRPr sz="1125"/>
            </a:lvl8pPr>
            <a:lvl9pPr marL="4114800" indent="0">
              <a:buNone/>
              <a:defRPr sz="112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0B9DA0D-4F46-4266-A514-6C57426B5AC4}" type="datetimeFigureOut">
              <a:rPr kumimoji="1" lang="ja-JP" altLang="en-US" smtClean="0"/>
              <a:t>2025/8/5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4051477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7231" y="973671"/>
            <a:ext cx="8872538" cy="353483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07231" y="4868333"/>
            <a:ext cx="8872538" cy="1160356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07231" y="16950271"/>
            <a:ext cx="2314575" cy="973667"/>
          </a:xfrm>
          <a:prstGeom prst="rect">
            <a:avLst/>
          </a:prstGeom>
        </p:spPr>
        <p:txBody>
          <a:bodyPr vert="horz" lIns="91440" tIns="45720" rIns="91440" bIns="45720" rtlCol="0" anchor="ctr"/>
          <a:lstStyle>
            <a:lvl1pPr algn="l">
              <a:defRPr sz="1350">
                <a:solidFill>
                  <a:schemeClr val="tx1">
                    <a:tint val="75000"/>
                  </a:schemeClr>
                </a:solidFill>
              </a:defRPr>
            </a:lvl1pPr>
          </a:lstStyle>
          <a:p>
            <a:fld id="{60B9DA0D-4F46-4266-A514-6C57426B5AC4}" type="datetimeFigureOut">
              <a:rPr kumimoji="1" lang="ja-JP" altLang="en-US" smtClean="0"/>
              <a:t>2025/8/5</a:t>
            </a:fld>
            <a:endParaRPr kumimoji="1" lang="ja-JP" altLang="en-US"/>
          </a:p>
        </p:txBody>
      </p:sp>
      <p:sp>
        <p:nvSpPr>
          <p:cNvPr id="5" name="Footer Placeholder 4"/>
          <p:cNvSpPr>
            <a:spLocks noGrp="1"/>
          </p:cNvSpPr>
          <p:nvPr>
            <p:ph type="ftr" sz="quarter" idx="3"/>
          </p:nvPr>
        </p:nvSpPr>
        <p:spPr>
          <a:xfrm>
            <a:off x="3407569" y="16950271"/>
            <a:ext cx="3471863" cy="973667"/>
          </a:xfrm>
          <a:prstGeom prst="rect">
            <a:avLst/>
          </a:prstGeom>
        </p:spPr>
        <p:txBody>
          <a:bodyPr vert="horz" lIns="91440" tIns="45720" rIns="91440" bIns="45720" rtlCol="0" anchor="ctr"/>
          <a:lstStyle>
            <a:lvl1pPr algn="ctr">
              <a:defRPr sz="135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265194" y="16950271"/>
            <a:ext cx="2314575" cy="973667"/>
          </a:xfrm>
          <a:prstGeom prst="rect">
            <a:avLst/>
          </a:prstGeom>
        </p:spPr>
        <p:txBody>
          <a:bodyPr vert="horz" lIns="91440" tIns="45720" rIns="91440" bIns="45720" rtlCol="0" anchor="ctr"/>
          <a:lstStyle>
            <a:lvl1pPr algn="r">
              <a:defRPr sz="1350">
                <a:solidFill>
                  <a:schemeClr val="tx1">
                    <a:tint val="75000"/>
                  </a:schemeClr>
                </a:solidFill>
              </a:defRPr>
            </a:lvl1pPr>
          </a:lstStyle>
          <a:p>
            <a:fld id="{16362C6A-C86E-4B38-98AA-A72828E90C66}" type="slidenum">
              <a:rPr kumimoji="1" lang="ja-JP" altLang="en-US" smtClean="0"/>
              <a:t>‹#›</a:t>
            </a:fld>
            <a:endParaRPr kumimoji="1" lang="ja-JP" altLang="en-US"/>
          </a:p>
        </p:txBody>
      </p:sp>
    </p:spTree>
    <p:extLst>
      <p:ext uri="{BB962C8B-B14F-4D97-AF65-F5344CB8AC3E}">
        <p14:creationId xmlns:p14="http://schemas.microsoft.com/office/powerpoint/2010/main" val="91413554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028700" rtl="0" eaLnBrk="1" latinLnBrk="0" hangingPunct="1">
        <a:lnSpc>
          <a:spcPct val="90000"/>
        </a:lnSpc>
        <a:spcBef>
          <a:spcPct val="0"/>
        </a:spcBef>
        <a:buNone/>
        <a:defRPr kumimoji="1" sz="4950" kern="1200">
          <a:solidFill>
            <a:schemeClr val="tx1"/>
          </a:solidFill>
          <a:latin typeface="+mj-lt"/>
          <a:ea typeface="+mj-ea"/>
          <a:cs typeface="+mj-cs"/>
        </a:defRPr>
      </a:lvl1pPr>
    </p:titleStyle>
    <p:bodyStyle>
      <a:lvl1pPr marL="257175" indent="-257175" algn="l" defTabSz="1028700" rtl="0" eaLnBrk="1" latinLnBrk="0" hangingPunct="1">
        <a:lnSpc>
          <a:spcPct val="90000"/>
        </a:lnSpc>
        <a:spcBef>
          <a:spcPts val="1125"/>
        </a:spcBef>
        <a:buFont typeface="Arial" panose="020B0604020202020204" pitchFamily="34" charset="0"/>
        <a:buChar char="•"/>
        <a:defRPr kumimoji="1" sz="3150" kern="1200">
          <a:solidFill>
            <a:schemeClr val="tx1"/>
          </a:solidFill>
          <a:latin typeface="+mn-lt"/>
          <a:ea typeface="+mn-ea"/>
          <a:cs typeface="+mn-cs"/>
        </a:defRPr>
      </a:lvl1pPr>
      <a:lvl2pPr marL="771525" indent="-257175" algn="l" defTabSz="1028700" rtl="0" eaLnBrk="1" latinLnBrk="0" hangingPunct="1">
        <a:lnSpc>
          <a:spcPct val="90000"/>
        </a:lnSpc>
        <a:spcBef>
          <a:spcPts val="563"/>
        </a:spcBef>
        <a:buFont typeface="Arial" panose="020B0604020202020204" pitchFamily="34" charset="0"/>
        <a:buChar char="•"/>
        <a:defRPr kumimoji="1" sz="2700" kern="1200">
          <a:solidFill>
            <a:schemeClr val="tx1"/>
          </a:solidFill>
          <a:latin typeface="+mn-lt"/>
          <a:ea typeface="+mn-ea"/>
          <a:cs typeface="+mn-cs"/>
        </a:defRPr>
      </a:lvl2pPr>
      <a:lvl3pPr marL="1285875" indent="-257175" algn="l" defTabSz="1028700" rtl="0" eaLnBrk="1" latinLnBrk="0" hangingPunct="1">
        <a:lnSpc>
          <a:spcPct val="90000"/>
        </a:lnSpc>
        <a:spcBef>
          <a:spcPts val="563"/>
        </a:spcBef>
        <a:buFont typeface="Arial" panose="020B0604020202020204" pitchFamily="34" charset="0"/>
        <a:buChar char="•"/>
        <a:defRPr kumimoji="1" sz="2250" kern="1200">
          <a:solidFill>
            <a:schemeClr val="tx1"/>
          </a:solidFill>
          <a:latin typeface="+mn-lt"/>
          <a:ea typeface="+mn-ea"/>
          <a:cs typeface="+mn-cs"/>
        </a:defRPr>
      </a:lvl3pPr>
      <a:lvl4pPr marL="180022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4pPr>
      <a:lvl5pPr marL="231457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5pPr>
      <a:lvl6pPr marL="282892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6pPr>
      <a:lvl7pPr marL="334327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7pPr>
      <a:lvl8pPr marL="385762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8pPr>
      <a:lvl9pPr marL="4371975" indent="-257175" algn="l" defTabSz="1028700" rtl="0" eaLnBrk="1" latinLnBrk="0" hangingPunct="1">
        <a:lnSpc>
          <a:spcPct val="90000"/>
        </a:lnSpc>
        <a:spcBef>
          <a:spcPts val="563"/>
        </a:spcBef>
        <a:buFont typeface="Arial" panose="020B0604020202020204" pitchFamily="34" charset="0"/>
        <a:buChar char="•"/>
        <a:defRPr kumimoji="1" sz="2025" kern="1200">
          <a:solidFill>
            <a:schemeClr val="tx1"/>
          </a:solidFill>
          <a:latin typeface="+mn-lt"/>
          <a:ea typeface="+mn-ea"/>
          <a:cs typeface="+mn-cs"/>
        </a:defRPr>
      </a:lvl9pPr>
    </p:bodyStyle>
    <p:otherStyle>
      <a:defPPr>
        <a:defRPr lang="en-US"/>
      </a:defPPr>
      <a:lvl1pPr marL="0" algn="l" defTabSz="1028700" rtl="0" eaLnBrk="1" latinLnBrk="0" hangingPunct="1">
        <a:defRPr kumimoji="1" sz="2025" kern="1200">
          <a:solidFill>
            <a:schemeClr val="tx1"/>
          </a:solidFill>
          <a:latin typeface="+mn-lt"/>
          <a:ea typeface="+mn-ea"/>
          <a:cs typeface="+mn-cs"/>
        </a:defRPr>
      </a:lvl1pPr>
      <a:lvl2pPr marL="514350" algn="l" defTabSz="1028700" rtl="0" eaLnBrk="1" latinLnBrk="0" hangingPunct="1">
        <a:defRPr kumimoji="1" sz="2025" kern="1200">
          <a:solidFill>
            <a:schemeClr val="tx1"/>
          </a:solidFill>
          <a:latin typeface="+mn-lt"/>
          <a:ea typeface="+mn-ea"/>
          <a:cs typeface="+mn-cs"/>
        </a:defRPr>
      </a:lvl2pPr>
      <a:lvl3pPr marL="1028700" algn="l" defTabSz="1028700" rtl="0" eaLnBrk="1" latinLnBrk="0" hangingPunct="1">
        <a:defRPr kumimoji="1" sz="2025" kern="1200">
          <a:solidFill>
            <a:schemeClr val="tx1"/>
          </a:solidFill>
          <a:latin typeface="+mn-lt"/>
          <a:ea typeface="+mn-ea"/>
          <a:cs typeface="+mn-cs"/>
        </a:defRPr>
      </a:lvl3pPr>
      <a:lvl4pPr marL="1543050" algn="l" defTabSz="1028700" rtl="0" eaLnBrk="1" latinLnBrk="0" hangingPunct="1">
        <a:defRPr kumimoji="1" sz="2025" kern="1200">
          <a:solidFill>
            <a:schemeClr val="tx1"/>
          </a:solidFill>
          <a:latin typeface="+mn-lt"/>
          <a:ea typeface="+mn-ea"/>
          <a:cs typeface="+mn-cs"/>
        </a:defRPr>
      </a:lvl4pPr>
      <a:lvl5pPr marL="2057400" algn="l" defTabSz="1028700" rtl="0" eaLnBrk="1" latinLnBrk="0" hangingPunct="1">
        <a:defRPr kumimoji="1" sz="2025" kern="1200">
          <a:solidFill>
            <a:schemeClr val="tx1"/>
          </a:solidFill>
          <a:latin typeface="+mn-lt"/>
          <a:ea typeface="+mn-ea"/>
          <a:cs typeface="+mn-cs"/>
        </a:defRPr>
      </a:lvl5pPr>
      <a:lvl6pPr marL="2571750" algn="l" defTabSz="1028700" rtl="0" eaLnBrk="1" latinLnBrk="0" hangingPunct="1">
        <a:defRPr kumimoji="1" sz="2025" kern="1200">
          <a:solidFill>
            <a:schemeClr val="tx1"/>
          </a:solidFill>
          <a:latin typeface="+mn-lt"/>
          <a:ea typeface="+mn-ea"/>
          <a:cs typeface="+mn-cs"/>
        </a:defRPr>
      </a:lvl6pPr>
      <a:lvl7pPr marL="3086100" algn="l" defTabSz="1028700" rtl="0" eaLnBrk="1" latinLnBrk="0" hangingPunct="1">
        <a:defRPr kumimoji="1" sz="2025" kern="1200">
          <a:solidFill>
            <a:schemeClr val="tx1"/>
          </a:solidFill>
          <a:latin typeface="+mn-lt"/>
          <a:ea typeface="+mn-ea"/>
          <a:cs typeface="+mn-cs"/>
        </a:defRPr>
      </a:lvl7pPr>
      <a:lvl8pPr marL="3600450" algn="l" defTabSz="1028700" rtl="0" eaLnBrk="1" latinLnBrk="0" hangingPunct="1">
        <a:defRPr kumimoji="1" sz="2025" kern="1200">
          <a:solidFill>
            <a:schemeClr val="tx1"/>
          </a:solidFill>
          <a:latin typeface="+mn-lt"/>
          <a:ea typeface="+mn-ea"/>
          <a:cs typeface="+mn-cs"/>
        </a:defRPr>
      </a:lvl8pPr>
      <a:lvl9pPr marL="4114800" algn="l" defTabSz="1028700" rtl="0" eaLnBrk="1" latinLnBrk="0" hangingPunct="1">
        <a:defRPr kumimoji="1" sz="20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jpg"/><Relationship Id="rId7" Type="http://schemas.openxmlformats.org/officeDocument/2006/relationships/image" Target="../media/image6.jpg"/><Relationship Id="rId12"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11" Type="http://schemas.openxmlformats.org/officeDocument/2006/relationships/image" Target="../media/image10.svg"/><Relationship Id="rId5" Type="http://schemas.openxmlformats.org/officeDocument/2006/relationships/image" Target="../media/image4.jpg"/><Relationship Id="rId15" Type="http://schemas.openxmlformats.org/officeDocument/2006/relationships/image" Target="../media/image14.sv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8.sv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00879" y="1828802"/>
            <a:ext cx="7885248" cy="796413"/>
          </a:xfrm>
        </p:spPr>
        <p:txBody>
          <a:bodyPr>
            <a:noAutofit/>
          </a:bodyPr>
          <a:lstStyle/>
          <a:p>
            <a:r>
              <a:rPr lang="ja-JP" altLang="en-US" sz="2500" b="1" dirty="0">
                <a:latin typeface="小塚ゴシック Pro B" panose="020B0800000000000000" pitchFamily="34" charset="-128"/>
                <a:ea typeface="小塚ゴシック Pro B" panose="020B0800000000000000" pitchFamily="34" charset="-128"/>
              </a:rPr>
              <a:t>静止画コンテンツ作成方法</a:t>
            </a:r>
            <a:r>
              <a:rPr lang="ja-JP" altLang="en-US" sz="2250" b="1" dirty="0">
                <a:latin typeface="小塚ゴシック Pro B" panose="020B0800000000000000" pitchFamily="34" charset="-128"/>
                <a:ea typeface="小塚ゴシック Pro B" panose="020B0800000000000000" pitchFamily="34" charset="-128"/>
              </a:rPr>
              <a:t>（縦）</a:t>
            </a:r>
          </a:p>
        </p:txBody>
      </p:sp>
      <p:sp>
        <p:nvSpPr>
          <p:cNvPr id="3" name="サブタイトル 2"/>
          <p:cNvSpPr>
            <a:spLocks noGrp="1"/>
          </p:cNvSpPr>
          <p:nvPr>
            <p:ph type="subTitle" idx="1"/>
          </p:nvPr>
        </p:nvSpPr>
        <p:spPr>
          <a:xfrm>
            <a:off x="492125" y="3514912"/>
            <a:ext cx="9302750" cy="14213683"/>
          </a:xfrm>
        </p:spPr>
        <p:txBody>
          <a:bodyPr>
            <a:noAutofit/>
          </a:bodyPr>
          <a:lstStyle/>
          <a:p>
            <a:pPr algn="l">
              <a:lnSpc>
                <a:spcPct val="100000"/>
              </a:lnSpc>
            </a:pPr>
            <a:r>
              <a:rPr lang="en-US" altLang="ja-JP" sz="1375" dirty="0">
                <a:latin typeface="小塚ゴシック Pro M" panose="020B0700000000000000" pitchFamily="34" charset="-128"/>
                <a:ea typeface="小塚ゴシック Pro M" panose="020B0700000000000000" pitchFamily="34" charset="-128"/>
              </a:rPr>
              <a:t>1.</a:t>
            </a:r>
            <a:r>
              <a:rPr lang="ja-JP" altLang="en-US" sz="1375" dirty="0">
                <a:latin typeface="小塚ゴシック Pro M" panose="020B0700000000000000" pitchFamily="34" charset="-128"/>
                <a:ea typeface="小塚ゴシック Pro M" panose="020B0700000000000000" pitchFamily="34" charset="-128"/>
              </a:rPr>
              <a:t>  お持ちの素材やテキストを使い、</a:t>
            </a:r>
            <a:r>
              <a:rPr lang="en-US" altLang="ja-JP" sz="1375" dirty="0">
                <a:latin typeface="小塚ゴシック Pro M" panose="020B0700000000000000" pitchFamily="34" charset="-128"/>
                <a:ea typeface="小塚ゴシック Pro M" panose="020B0700000000000000" pitchFamily="34" charset="-128"/>
              </a:rPr>
              <a:t>PowerPoint</a:t>
            </a:r>
            <a:r>
              <a:rPr lang="ja-JP" altLang="en-US" sz="1375" dirty="0">
                <a:latin typeface="小塚ゴシック Pro M" panose="020B0700000000000000" pitchFamily="34" charset="-128"/>
                <a:ea typeface="小塚ゴシック Pro M" panose="020B0700000000000000" pitchFamily="34" charset="-128"/>
              </a:rPr>
              <a:t>のスライドを作成してください。</a:t>
            </a: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375" dirty="0">
                <a:latin typeface="小塚ゴシック Pro M" panose="020B0700000000000000" pitchFamily="34" charset="-128"/>
                <a:ea typeface="小塚ゴシック Pro M" panose="020B0700000000000000" pitchFamily="34" charset="-128"/>
              </a:rPr>
              <a:t>　　</a:t>
            </a:r>
            <a:r>
              <a:rPr lang="ja-JP" altLang="en-US" sz="1250" dirty="0">
                <a:latin typeface="小塚ゴシック Pr6N L" panose="020B0200000000000000" pitchFamily="34" charset="-128"/>
                <a:ea typeface="小塚ゴシック Pr6N L" panose="020B0200000000000000" pitchFamily="34" charset="-128"/>
              </a:rPr>
              <a:t>次ページのスライド</a:t>
            </a:r>
            <a:r>
              <a:rPr lang="en-US" altLang="ja-JP" sz="1250" dirty="0">
                <a:latin typeface="小塚ゴシック Pr6N L" panose="020B0200000000000000" pitchFamily="34" charset="-128"/>
                <a:ea typeface="小塚ゴシック Pr6N L" panose="020B0200000000000000" pitchFamily="34" charset="-128"/>
              </a:rPr>
              <a:t>2</a:t>
            </a:r>
            <a:r>
              <a:rPr lang="ja-JP" altLang="en-US" sz="1250" dirty="0">
                <a:latin typeface="小塚ゴシック Pr6N L" panose="020B0200000000000000" pitchFamily="34" charset="-128"/>
                <a:ea typeface="小塚ゴシック Pr6N L" panose="020B0200000000000000" pitchFamily="34" charset="-128"/>
              </a:rPr>
              <a:t>は静止画作成に適したサイズに設定してあります。そちらにお持ちの素材を貼り付けてください。</a:t>
            </a:r>
            <a:endParaRPr lang="en-US" altLang="ja-JP" sz="1250" dirty="0">
              <a:latin typeface="小塚ゴシック Pr6N L" panose="020B0200000000000000" pitchFamily="34" charset="-128"/>
              <a:ea typeface="小塚ゴシック Pr6N L" panose="020B0200000000000000" pitchFamily="34" charset="-128"/>
            </a:endParaRPr>
          </a:p>
          <a:p>
            <a:pPr algn="l">
              <a:lnSpc>
                <a:spcPct val="100000"/>
              </a:lnSpc>
            </a:pPr>
            <a:r>
              <a:rPr lang="ja-JP" altLang="en-US" sz="1250" dirty="0">
                <a:latin typeface="小塚ゴシック Pr6N L" panose="020B0200000000000000" pitchFamily="34" charset="-128"/>
                <a:ea typeface="小塚ゴシック Pr6N L" panose="020B0200000000000000" pitchFamily="34" charset="-128"/>
              </a:rPr>
              <a:t>　　（</a:t>
            </a:r>
            <a:r>
              <a:rPr lang="en-US" altLang="ja-JP" sz="1250" dirty="0">
                <a:latin typeface="小塚ゴシック Pr6N L" panose="020B0200000000000000" pitchFamily="34" charset="-128"/>
                <a:ea typeface="小塚ゴシック Pr6N L" panose="020B0200000000000000" pitchFamily="34" charset="-128"/>
              </a:rPr>
              <a:t>PowerPoint2013</a:t>
            </a:r>
            <a:r>
              <a:rPr lang="ja-JP" altLang="en-US" sz="1250" dirty="0">
                <a:latin typeface="小塚ゴシック Pr6N L" panose="020B0200000000000000" pitchFamily="34" charset="-128"/>
                <a:ea typeface="小塚ゴシック Pr6N L" panose="020B0200000000000000" pitchFamily="34" charset="-128"/>
              </a:rPr>
              <a:t>以降のバージョンでフル</a:t>
            </a:r>
            <a:r>
              <a:rPr lang="en-US" altLang="ja-JP" sz="1250" dirty="0">
                <a:latin typeface="小塚ゴシック Pr6N L" panose="020B0200000000000000" pitchFamily="34" charset="-128"/>
                <a:ea typeface="小塚ゴシック Pr6N L" panose="020B0200000000000000" pitchFamily="34" charset="-128"/>
              </a:rPr>
              <a:t>HD</a:t>
            </a:r>
            <a:r>
              <a:rPr lang="ja-JP" altLang="en-US" sz="1250" dirty="0">
                <a:latin typeface="小塚ゴシック Pr6N L" panose="020B0200000000000000" pitchFamily="34" charset="-128"/>
                <a:ea typeface="小塚ゴシック Pr6N L" panose="020B0200000000000000" pitchFamily="34" charset="-128"/>
              </a:rPr>
              <a:t>画質</a:t>
            </a:r>
            <a:r>
              <a:rPr lang="en-US" altLang="ja-JP" sz="1250" dirty="0">
                <a:latin typeface="小塚ゴシック Pr6N L" panose="020B0200000000000000" pitchFamily="34" charset="-128"/>
                <a:ea typeface="小塚ゴシック Pr6N L" panose="020B0200000000000000" pitchFamily="34" charset="-128"/>
              </a:rPr>
              <a:t>1080×1920px</a:t>
            </a:r>
            <a:r>
              <a:rPr lang="ja-JP" altLang="en-US" sz="1250" dirty="0">
                <a:latin typeface="小塚ゴシック Pr6N L" panose="020B0200000000000000" pitchFamily="34" charset="-128"/>
                <a:ea typeface="小塚ゴシック Pr6N L" panose="020B0200000000000000" pitchFamily="34" charset="-128"/>
              </a:rPr>
              <a:t>が作成できます）</a:t>
            </a:r>
            <a:endParaRPr lang="en-US" altLang="ja-JP" sz="1250"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375" dirty="0">
                <a:latin typeface="小塚ゴシック Pro M" panose="020B0700000000000000" pitchFamily="34" charset="-128"/>
                <a:ea typeface="小塚ゴシック Pro M" panose="020B0700000000000000" pitchFamily="34" charset="-128"/>
              </a:rPr>
              <a:t>2.   </a:t>
            </a:r>
            <a:r>
              <a:rPr lang="ja-JP" altLang="en-US" sz="1375" dirty="0">
                <a:latin typeface="小塚ゴシック Pro M" panose="020B0700000000000000" pitchFamily="34" charset="-128"/>
                <a:ea typeface="小塚ゴシック Pro M" panose="020B0700000000000000" pitchFamily="34" charset="-128"/>
              </a:rPr>
              <a:t>作成後、</a:t>
            </a:r>
            <a:r>
              <a:rPr lang="en-US" altLang="ja-JP" sz="1375" dirty="0">
                <a:latin typeface="小塚ゴシック Pro M" panose="020B0700000000000000" pitchFamily="34" charset="-128"/>
                <a:ea typeface="小塚ゴシック Pro M" panose="020B0700000000000000" pitchFamily="34" charset="-128"/>
              </a:rPr>
              <a:t>JPEG</a:t>
            </a:r>
            <a:r>
              <a:rPr lang="ja-JP" altLang="en-US" sz="1375" dirty="0">
                <a:latin typeface="小塚ゴシック Pro M" panose="020B0700000000000000" pitchFamily="34" charset="-128"/>
                <a:ea typeface="小塚ゴシック Pro M" panose="020B0700000000000000" pitchFamily="34" charset="-128"/>
              </a:rPr>
              <a:t>形式で保存してください。</a:t>
            </a: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375" dirty="0">
                <a:latin typeface="小塚ゴシック Pro M" panose="020B0700000000000000" pitchFamily="34" charset="-128"/>
                <a:ea typeface="小塚ゴシック Pro M" panose="020B0700000000000000" pitchFamily="34" charset="-128"/>
              </a:rPr>
              <a:t>　</a:t>
            </a:r>
            <a:r>
              <a:rPr lang="ja-JP" altLang="en-US" sz="1300" dirty="0">
                <a:latin typeface="小塚ゴシック Pr6N L" panose="020B0200000000000000" pitchFamily="34" charset="-128"/>
                <a:ea typeface="小塚ゴシック Pr6N L" panose="020B0200000000000000" pitchFamily="34" charset="-128"/>
              </a:rPr>
              <a:t>ファイルタブから「</a:t>
            </a:r>
            <a:r>
              <a:rPr lang="ja-JP" altLang="en-US" sz="1300" dirty="0">
                <a:latin typeface="小塚ゴシック Pro M" panose="020B0700000000000000" pitchFamily="34" charset="-128"/>
                <a:ea typeface="小塚ゴシック Pro M" panose="020B0700000000000000" pitchFamily="34" charset="-128"/>
              </a:rPr>
              <a:t>名前を付けて保存</a:t>
            </a:r>
            <a:r>
              <a:rPr lang="ja-JP" altLang="en-US" sz="1300" dirty="0">
                <a:latin typeface="小塚ゴシック Pr6N L" panose="020B0200000000000000" pitchFamily="34" charset="-128"/>
                <a:ea typeface="小塚ゴシック Pr6N L" panose="020B0200000000000000" pitchFamily="34" charset="-128"/>
              </a:rPr>
              <a:t>」を選択　</a:t>
            </a:r>
            <a:r>
              <a:rPr lang="ja-JP" altLang="en-US" sz="1300" b="1" dirty="0">
                <a:latin typeface="小塚ゴシック Pr6N L" panose="020B0200000000000000" pitchFamily="34" charset="-128"/>
                <a:ea typeface="小塚ゴシック Pr6N L" panose="020B0200000000000000" pitchFamily="34" charset="-128"/>
              </a:rPr>
              <a:t>→　</a:t>
            </a:r>
            <a:r>
              <a:rPr lang="ja-JP" altLang="en-US" sz="1300" dirty="0">
                <a:latin typeface="小塚ゴシック Pr6N L" panose="020B0200000000000000" pitchFamily="34" charset="-128"/>
                <a:ea typeface="小塚ゴシック Pr6N L" panose="020B0200000000000000" pitchFamily="34" charset="-128"/>
              </a:rPr>
              <a:t>ファイルの種類を「</a:t>
            </a:r>
            <a:r>
              <a:rPr lang="en-US" altLang="ja-JP" sz="1300" dirty="0">
                <a:latin typeface="小塚ゴシック Pro M" panose="020B0700000000000000" pitchFamily="34" charset="-128"/>
                <a:ea typeface="小塚ゴシック Pro M" panose="020B0700000000000000" pitchFamily="34" charset="-128"/>
              </a:rPr>
              <a:t>JPEG</a:t>
            </a:r>
            <a:r>
              <a:rPr lang="ja-JP" altLang="en-US" sz="1300" dirty="0">
                <a:latin typeface="小塚ゴシック Pro M" panose="020B0700000000000000" pitchFamily="34" charset="-128"/>
                <a:ea typeface="小塚ゴシック Pro M" panose="020B0700000000000000" pitchFamily="34" charset="-128"/>
              </a:rPr>
              <a:t>ファイル交換形式（</a:t>
            </a:r>
            <a:r>
              <a:rPr lang="en-US" altLang="ja-JP" sz="1300" dirty="0">
                <a:latin typeface="小塚ゴシック Pro M" panose="020B0700000000000000" pitchFamily="34" charset="-128"/>
                <a:ea typeface="小塚ゴシック Pro M" panose="020B0700000000000000" pitchFamily="34" charset="-128"/>
              </a:rPr>
              <a:t>*.jpg</a:t>
            </a:r>
            <a:r>
              <a:rPr lang="ja-JP" altLang="en-US" sz="1300" dirty="0">
                <a:latin typeface="小塚ゴシック Pro M" panose="020B0700000000000000" pitchFamily="34" charset="-128"/>
                <a:ea typeface="小塚ゴシック Pro M" panose="020B0700000000000000" pitchFamily="34" charset="-128"/>
              </a:rPr>
              <a:t>）</a:t>
            </a:r>
            <a:r>
              <a:rPr lang="ja-JP" altLang="en-US" sz="1300" dirty="0">
                <a:latin typeface="小塚ゴシック Pr6N L" panose="020B0200000000000000" pitchFamily="34" charset="-128"/>
                <a:ea typeface="小塚ゴシック Pr6N L" panose="020B0200000000000000" pitchFamily="34" charset="-128"/>
              </a:rPr>
              <a:t>」にして保存</a:t>
            </a:r>
            <a:endParaRPr lang="en-US" altLang="ja-JP" sz="1300"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375" dirty="0">
                <a:latin typeface="小塚ゴシック Pr6N L" panose="020B0200000000000000" pitchFamily="34" charset="-128"/>
                <a:ea typeface="小塚ゴシック Pr6N L" panose="020B0200000000000000" pitchFamily="34" charset="-128"/>
              </a:rPr>
              <a:t>　</a:t>
            </a:r>
            <a:r>
              <a:rPr lang="ja-JP" altLang="en-US" sz="1300" dirty="0">
                <a:latin typeface="小塚ゴシック Pr6N L" panose="020B0200000000000000" pitchFamily="34" charset="-128"/>
                <a:ea typeface="小塚ゴシック Pr6N L" panose="020B0200000000000000" pitchFamily="34" charset="-128"/>
              </a:rPr>
              <a:t>→　エクスポートするスライドを指定　　　　　　</a:t>
            </a:r>
            <a:r>
              <a:rPr lang="ja-JP" altLang="en-US" sz="1300" b="1" dirty="0">
                <a:latin typeface="小塚ゴシック Pr6N L" panose="020B0200000000000000" pitchFamily="34" charset="-128"/>
                <a:ea typeface="小塚ゴシック Pr6N L" panose="020B0200000000000000" pitchFamily="34" charset="-128"/>
              </a:rPr>
              <a:t>→　</a:t>
            </a:r>
            <a:r>
              <a:rPr lang="ja-JP" altLang="en-US" sz="1300" dirty="0">
                <a:latin typeface="小塚ゴシック Pr6N L" panose="020B0200000000000000" pitchFamily="34" charset="-128"/>
                <a:ea typeface="小塚ゴシック Pr6N L" panose="020B0200000000000000" pitchFamily="34" charset="-128"/>
              </a:rPr>
              <a:t>保存されます</a:t>
            </a:r>
            <a:endParaRPr lang="en-US" altLang="ja-JP" sz="1300"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375" dirty="0">
                <a:latin typeface="小塚ゴシック Pro M" panose="020B0700000000000000" pitchFamily="34" charset="-128"/>
                <a:ea typeface="小塚ゴシック Pro M" panose="020B0700000000000000" pitchFamily="34" charset="-128"/>
              </a:rPr>
              <a:t>3.   </a:t>
            </a:r>
            <a:r>
              <a:rPr lang="ja-JP" altLang="en-US" sz="1375" dirty="0">
                <a:latin typeface="小塚ゴシック Pr6N L" panose="020B0200000000000000" pitchFamily="34" charset="-128"/>
                <a:ea typeface="小塚ゴシック Pr6N L" panose="020B0200000000000000" pitchFamily="34" charset="-128"/>
              </a:rPr>
              <a:t>保存した、</a:t>
            </a:r>
            <a:r>
              <a:rPr lang="en-US" altLang="ja-JP" sz="1375" dirty="0">
                <a:latin typeface="小塚ゴシック Pr6N L" panose="020B0200000000000000" pitchFamily="34" charset="-128"/>
                <a:ea typeface="小塚ゴシック Pr6N L" panose="020B0200000000000000" pitchFamily="34" charset="-128"/>
              </a:rPr>
              <a:t>JPEG</a:t>
            </a:r>
            <a:r>
              <a:rPr lang="ja-JP" altLang="en-US" sz="1375" dirty="0">
                <a:latin typeface="小塚ゴシック Pr6N L" panose="020B0200000000000000" pitchFamily="34" charset="-128"/>
                <a:ea typeface="小塚ゴシック Pr6N L" panose="020B0200000000000000" pitchFamily="34" charset="-128"/>
              </a:rPr>
              <a:t>ファイルを選択し、</a:t>
            </a:r>
            <a:r>
              <a:rPr lang="ja-JP" altLang="en-US" sz="1375" dirty="0">
                <a:latin typeface="小塚ゴシック Pro M" panose="020B0700000000000000" pitchFamily="34" charset="-128"/>
                <a:ea typeface="小塚ゴシック Pro M" panose="020B0700000000000000" pitchFamily="34" charset="-128"/>
              </a:rPr>
              <a:t>右に</a:t>
            </a:r>
            <a:r>
              <a:rPr lang="en-US" altLang="ja-JP" sz="1375" dirty="0">
                <a:latin typeface="小塚ゴシック Pro M" panose="020B0700000000000000" pitchFamily="34" charset="-128"/>
                <a:ea typeface="小塚ゴシック Pro M" panose="020B0700000000000000" pitchFamily="34" charset="-128"/>
              </a:rPr>
              <a:t>90°</a:t>
            </a:r>
            <a:r>
              <a:rPr lang="ja-JP" altLang="en-US" sz="1375" dirty="0">
                <a:latin typeface="小塚ゴシック Pro M" panose="020B0700000000000000" pitchFamily="34" charset="-128"/>
                <a:ea typeface="小塚ゴシック Pro M" panose="020B0700000000000000" pitchFamily="34" charset="-128"/>
              </a:rPr>
              <a:t>回転してください</a:t>
            </a:r>
            <a:r>
              <a:rPr lang="ja-JP" altLang="en-US" sz="1375" dirty="0">
                <a:latin typeface="小塚ゴシック Pro L" panose="020B0200000000000000" pitchFamily="34" charset="-128"/>
                <a:ea typeface="小塚ゴシック Pro L" panose="020B0200000000000000" pitchFamily="34" charset="-128"/>
              </a:rPr>
              <a:t>。</a:t>
            </a:r>
            <a:endParaRPr lang="en-US" altLang="ja-JP" sz="1375" dirty="0">
              <a:latin typeface="小塚ゴシック Pro L" panose="020B0200000000000000" pitchFamily="34" charset="-128"/>
              <a:ea typeface="小塚ゴシック Pro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ja-JP" altLang="en-US" sz="1375" dirty="0">
                <a:latin typeface="小塚ゴシック Pro M" panose="020B0700000000000000" pitchFamily="34" charset="-128"/>
                <a:ea typeface="小塚ゴシック Pro M" panose="020B0700000000000000" pitchFamily="34" charset="-128"/>
              </a:rPr>
              <a:t>　保存した</a:t>
            </a:r>
            <a:r>
              <a:rPr lang="en-US" altLang="ja-JP" sz="1375" dirty="0">
                <a:latin typeface="小塚ゴシック Pro M" panose="020B0700000000000000" pitchFamily="34" charset="-128"/>
                <a:ea typeface="小塚ゴシック Pro M" panose="020B0700000000000000" pitchFamily="34" charset="-128"/>
              </a:rPr>
              <a:t>JPEG</a:t>
            </a:r>
            <a:r>
              <a:rPr lang="ja-JP" altLang="en-US" sz="1375" dirty="0">
                <a:latin typeface="小塚ゴシック Pro L" panose="020B0200000000000000" pitchFamily="34" charset="-128"/>
                <a:ea typeface="小塚ゴシック Pro L" panose="020B0200000000000000" pitchFamily="34" charset="-128"/>
              </a:rPr>
              <a:t>をペイントで開く</a:t>
            </a:r>
            <a:r>
              <a:rPr lang="ja-JP" altLang="en-US" sz="1375" b="1" dirty="0">
                <a:latin typeface="小塚ゴシック Pr6N L" panose="020B0200000000000000" pitchFamily="34" charset="-128"/>
                <a:ea typeface="小塚ゴシック Pr6N L" panose="020B0200000000000000" pitchFamily="34" charset="-128"/>
              </a:rPr>
              <a:t>→「</a:t>
            </a:r>
            <a:r>
              <a:rPr lang="ja-JP" altLang="en-US" sz="1375" dirty="0">
                <a:latin typeface="小塚ゴシック Pr6N B" panose="020B0800000000000000" pitchFamily="34" charset="-128"/>
                <a:ea typeface="小塚ゴシック Pr6N B" panose="020B0800000000000000" pitchFamily="34" charset="-128"/>
              </a:rPr>
              <a:t>回転</a:t>
            </a:r>
            <a:r>
              <a:rPr lang="ja-JP" altLang="en-US" sz="1375" b="1" dirty="0">
                <a:latin typeface="小塚ゴシック Pr6N L" panose="020B0200000000000000" pitchFamily="34" charset="-128"/>
                <a:ea typeface="小塚ゴシック Pr6N L" panose="020B0200000000000000" pitchFamily="34" charset="-128"/>
              </a:rPr>
              <a:t>」をクリック→ 「右へ</a:t>
            </a:r>
            <a:r>
              <a:rPr lang="en-US" altLang="ja-JP" sz="1375" b="1" dirty="0">
                <a:latin typeface="小塚ゴシック Pr6N L" panose="020B0200000000000000" pitchFamily="34" charset="-128"/>
                <a:ea typeface="小塚ゴシック Pr6N L" panose="020B0200000000000000" pitchFamily="34" charset="-128"/>
              </a:rPr>
              <a:t>90</a:t>
            </a:r>
            <a:r>
              <a:rPr lang="ja-JP" altLang="en-US" sz="1375" b="1" dirty="0">
                <a:latin typeface="小塚ゴシック Pr6N L" panose="020B0200000000000000" pitchFamily="34" charset="-128"/>
                <a:ea typeface="小塚ゴシック Pr6N L" panose="020B0200000000000000" pitchFamily="34" charset="-128"/>
              </a:rPr>
              <a:t>度回転」を選択→</a:t>
            </a:r>
            <a:endParaRPr lang="en-US" altLang="ja-JP" sz="1375" b="1" dirty="0">
              <a:latin typeface="小塚ゴシック Pr6N L" panose="020B0200000000000000" pitchFamily="34" charset="-128"/>
              <a:ea typeface="小塚ゴシック Pr6N L" panose="020B0200000000000000" pitchFamily="34" charset="-128"/>
            </a:endParaRPr>
          </a:p>
          <a:p>
            <a:pPr algn="l">
              <a:lnSpc>
                <a:spcPct val="100000"/>
              </a:lnSpc>
            </a:pPr>
            <a:r>
              <a:rPr lang="ja-JP" altLang="en-US" sz="1375" b="1" dirty="0">
                <a:latin typeface="小塚ゴシック Pr6N L" panose="020B0200000000000000" pitchFamily="34" charset="-128"/>
                <a:ea typeface="小塚ゴシック Pr6N L" panose="020B0200000000000000" pitchFamily="34" charset="-128"/>
              </a:rPr>
              <a:t> 　「ファイル」「名前を付けて保存」「</a:t>
            </a:r>
            <a:r>
              <a:rPr lang="en-US" altLang="ja-JP" sz="1375" b="1" dirty="0">
                <a:latin typeface="小塚ゴシック Pr6N L" panose="020B0200000000000000" pitchFamily="34" charset="-128"/>
                <a:ea typeface="小塚ゴシック Pr6N L" panose="020B0200000000000000" pitchFamily="34" charset="-128"/>
              </a:rPr>
              <a:t>JPEG</a:t>
            </a:r>
            <a:r>
              <a:rPr lang="ja-JP" altLang="en-US" sz="1375" b="1" dirty="0">
                <a:latin typeface="小塚ゴシック Pr6N L" panose="020B0200000000000000" pitchFamily="34" charset="-128"/>
                <a:ea typeface="小塚ゴシック Pr6N L" panose="020B0200000000000000" pitchFamily="34" charset="-128"/>
              </a:rPr>
              <a:t>画像」をクリックし</a:t>
            </a:r>
            <a:r>
              <a:rPr lang="ja-JP" altLang="en-US" sz="1375" dirty="0">
                <a:latin typeface="小塚ゴシック Pr6N L" panose="020B0200000000000000" pitchFamily="34" charset="-128"/>
                <a:ea typeface="小塚ゴシック Pr6N L" panose="020B0200000000000000" pitchFamily="34" charset="-128"/>
              </a:rPr>
              <a:t>保存</a:t>
            </a: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6N L" panose="020B0200000000000000" pitchFamily="34" charset="-128"/>
              <a:ea typeface="小塚ゴシック Pr6N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r>
              <a:rPr lang="en-US" altLang="ja-JP" sz="1400" dirty="0">
                <a:latin typeface="小塚ゴシック Pro M" panose="020B0700000000000000" pitchFamily="34" charset="-128"/>
                <a:ea typeface="小塚ゴシック Pro M" panose="020B0700000000000000" pitchFamily="34" charset="-128"/>
              </a:rPr>
              <a:t>4.</a:t>
            </a:r>
            <a:r>
              <a:rPr lang="ja-JP" altLang="en-US" sz="1400" dirty="0">
                <a:latin typeface="小塚ゴシック Pro M" panose="020B0700000000000000" pitchFamily="34" charset="-128"/>
                <a:ea typeface="小塚ゴシック Pro M" panose="020B0700000000000000" pitchFamily="34" charset="-128"/>
              </a:rPr>
              <a:t>ご使用になる機器に応じて、 </a:t>
            </a:r>
            <a:r>
              <a:rPr lang="en-US" altLang="ja-JP" sz="1400" dirty="0">
                <a:latin typeface="小塚ゴシック Pro M" panose="020B0700000000000000" pitchFamily="34" charset="-128"/>
                <a:ea typeface="小塚ゴシック Pro M" panose="020B0700000000000000" pitchFamily="34" charset="-128"/>
              </a:rPr>
              <a:t>USB</a:t>
            </a:r>
            <a:r>
              <a:rPr lang="ja-JP" altLang="en-US" sz="1400" dirty="0">
                <a:latin typeface="小塚ゴシック Pro M" panose="020B0700000000000000" pitchFamily="34" charset="-128"/>
                <a:ea typeface="小塚ゴシック Pro M" panose="020B0700000000000000" pitchFamily="34" charset="-128"/>
              </a:rPr>
              <a:t>メモリ、</a:t>
            </a:r>
            <a:r>
              <a:rPr lang="en-US" altLang="ja-JP" sz="1400" dirty="0">
                <a:latin typeface="小塚ゴシック Pro M" panose="020B0700000000000000" pitchFamily="34" charset="-128"/>
                <a:ea typeface="小塚ゴシック Pro M" panose="020B0700000000000000" pitchFamily="34" charset="-128"/>
              </a:rPr>
              <a:t>SD</a:t>
            </a:r>
            <a:r>
              <a:rPr lang="ja-JP" altLang="en-US" sz="1400" dirty="0">
                <a:latin typeface="小塚ゴシック Pro M" panose="020B0700000000000000" pitchFamily="34" charset="-128"/>
                <a:ea typeface="小塚ゴシック Pro M" panose="020B0700000000000000" pitchFamily="34" charset="-128"/>
              </a:rPr>
              <a:t>カード等に</a:t>
            </a:r>
            <a:r>
              <a:rPr lang="en-US" altLang="ja-JP" sz="1400" dirty="0">
                <a:latin typeface="小塚ゴシック Pro M" panose="020B0700000000000000" pitchFamily="34" charset="-128"/>
                <a:ea typeface="小塚ゴシック Pro M" panose="020B0700000000000000" pitchFamily="34" charset="-128"/>
              </a:rPr>
              <a:t>JPEG</a:t>
            </a:r>
            <a:r>
              <a:rPr lang="ja-JP" altLang="en-US" sz="1400" dirty="0">
                <a:latin typeface="小塚ゴシック Pro M" panose="020B0700000000000000" pitchFamily="34" charset="-128"/>
                <a:ea typeface="小塚ゴシック Pro M" panose="020B0700000000000000" pitchFamily="34" charset="-128"/>
              </a:rPr>
              <a:t>ファイルをコピーしてご利用ください。</a:t>
            </a:r>
            <a:endParaRPr lang="en-US" altLang="ja-JP" sz="1250" dirty="0">
              <a:latin typeface="小塚ゴシック Pro L" panose="020B0200000000000000" pitchFamily="34" charset="-128"/>
              <a:ea typeface="小塚ゴシック Pro L" panose="020B0200000000000000" pitchFamily="34" charset="-128"/>
            </a:endParaRPr>
          </a:p>
          <a:p>
            <a:pPr algn="l">
              <a:lnSpc>
                <a:spcPct val="100000"/>
              </a:lnSpc>
            </a:pPr>
            <a:r>
              <a:rPr lang="ja-JP" altLang="en-US" sz="1400" dirty="0">
                <a:latin typeface="小塚ゴシック Pro M" panose="020B0700000000000000" pitchFamily="34" charset="-128"/>
                <a:ea typeface="小塚ゴシック Pro M" panose="020B0700000000000000" pitchFamily="34" charset="-128"/>
              </a:rPr>
              <a:t>　</a:t>
            </a:r>
            <a:r>
              <a:rPr lang="en-US" altLang="ja-JP" sz="1400" dirty="0">
                <a:latin typeface="小塚ゴシック Pro M" panose="020B0700000000000000" pitchFamily="34" charset="-128"/>
                <a:ea typeface="小塚ゴシック Pro M" panose="020B0700000000000000" pitchFamily="34" charset="-128"/>
              </a:rPr>
              <a:t>※</a:t>
            </a:r>
            <a:r>
              <a:rPr lang="ja-JP" altLang="en-US" sz="1400" dirty="0">
                <a:latin typeface="小塚ゴシック Pro M" panose="020B0700000000000000" pitchFamily="34" charset="-128"/>
                <a:ea typeface="小塚ゴシック Pro M" panose="020B0700000000000000" pitchFamily="34" charset="-128"/>
              </a:rPr>
              <a:t>コンテンツの再生方法など詳しくはディスプレイの取扱説明書をご確認ください。</a:t>
            </a:r>
            <a:endParaRPr lang="en-US" altLang="ja-JP" sz="1400" dirty="0">
              <a:latin typeface="小塚ゴシック Pro L" panose="020B0200000000000000" pitchFamily="34" charset="-128"/>
              <a:ea typeface="小塚ゴシック Pro L" panose="020B02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r">
              <a:lnSpc>
                <a:spcPct val="100000"/>
              </a:lnSpc>
            </a:pPr>
            <a:r>
              <a:rPr lang="ja-JP" altLang="en-US" sz="1125" dirty="0">
                <a:latin typeface="小塚ゴシック Pro L" panose="020B0200000000000000" pitchFamily="34" charset="-128"/>
                <a:ea typeface="小塚ゴシック Pro L" panose="020B0200000000000000" pitchFamily="34" charset="-128"/>
              </a:rPr>
              <a:t>●</a:t>
            </a:r>
            <a:r>
              <a:rPr lang="en-US" altLang="ja-JP" sz="1125" dirty="0">
                <a:latin typeface="小塚ゴシック Pro L" panose="020B0200000000000000" pitchFamily="34" charset="-128"/>
                <a:ea typeface="小塚ゴシック Pro L" panose="020B0200000000000000" pitchFamily="34" charset="-128"/>
              </a:rPr>
              <a:t>PowerPoint</a:t>
            </a:r>
            <a:r>
              <a:rPr lang="ja-JP" altLang="en-US" sz="1125" dirty="0">
                <a:latin typeface="小塚ゴシック Pro L" panose="020B0200000000000000" pitchFamily="34" charset="-128"/>
                <a:ea typeface="小塚ゴシック Pro L" panose="020B0200000000000000" pitchFamily="34" charset="-128"/>
              </a:rPr>
              <a:t>は、米国</a:t>
            </a:r>
            <a:r>
              <a:rPr lang="en-US" altLang="ja-JP" sz="1125" dirty="0">
                <a:latin typeface="小塚ゴシック Pro L" panose="020B0200000000000000" pitchFamily="34" charset="-128"/>
                <a:ea typeface="小塚ゴシック Pro L" panose="020B0200000000000000" pitchFamily="34" charset="-128"/>
              </a:rPr>
              <a:t>Microsoft Corporation</a:t>
            </a:r>
            <a:r>
              <a:rPr lang="ja-JP" altLang="en-US" sz="1125" dirty="0">
                <a:latin typeface="小塚ゴシック Pro L" panose="020B0200000000000000" pitchFamily="34" charset="-128"/>
                <a:ea typeface="小塚ゴシック Pro L" panose="020B0200000000000000" pitchFamily="34" charset="-128"/>
              </a:rPr>
              <a:t>の米国およびその他の国における登録商標または商標です。</a:t>
            </a:r>
          </a:p>
        </p:txBody>
      </p:sp>
      <p:cxnSp>
        <p:nvCxnSpPr>
          <p:cNvPr id="20" name="直線コネクタ 19">
            <a:extLst>
              <a:ext uri="{FF2B5EF4-FFF2-40B4-BE49-F238E27FC236}">
                <a16:creationId xmlns:a16="http://schemas.microsoft.com/office/drawing/2014/main" id="{FE5FD247-5A98-43A2-A233-B311A8107342}"/>
              </a:ext>
            </a:extLst>
          </p:cNvPr>
          <p:cNvCxnSpPr>
            <a:cxnSpLocks/>
          </p:cNvCxnSpPr>
          <p:nvPr/>
        </p:nvCxnSpPr>
        <p:spPr>
          <a:xfrm>
            <a:off x="2628056" y="2625215"/>
            <a:ext cx="4745201" cy="0"/>
          </a:xfrm>
          <a:prstGeom prst="line">
            <a:avLst/>
          </a:prstGeom>
          <a:ln w="22225">
            <a:solidFill>
              <a:schemeClr val="tx1"/>
            </a:solidFill>
          </a:ln>
        </p:spPr>
        <p:style>
          <a:lnRef idx="1">
            <a:schemeClr val="accent2"/>
          </a:lnRef>
          <a:fillRef idx="0">
            <a:schemeClr val="accent2"/>
          </a:fillRef>
          <a:effectRef idx="0">
            <a:schemeClr val="accent2"/>
          </a:effectRef>
          <a:fontRef idx="minor">
            <a:schemeClr val="tx1"/>
          </a:fontRef>
        </p:style>
      </p:cxnSp>
      <p:sp>
        <p:nvSpPr>
          <p:cNvPr id="17" name="タイトル 1">
            <a:extLst>
              <a:ext uri="{FF2B5EF4-FFF2-40B4-BE49-F238E27FC236}">
                <a16:creationId xmlns:a16="http://schemas.microsoft.com/office/drawing/2014/main" id="{4B122F79-8069-40C7-9B0B-73E92D5E8CAE}"/>
              </a:ext>
            </a:extLst>
          </p:cNvPr>
          <p:cNvSpPr txBox="1">
            <a:spLocks/>
          </p:cNvSpPr>
          <p:nvPr/>
        </p:nvSpPr>
        <p:spPr>
          <a:xfrm>
            <a:off x="7663321" y="508185"/>
            <a:ext cx="1143000" cy="417453"/>
          </a:xfrm>
          <a:prstGeom prst="rect">
            <a:avLst/>
          </a:prstGeom>
        </p:spPr>
        <p:txBody>
          <a:bodyPr vert="horz" lIns="114300" tIns="57150" rIns="114300" bIns="57150" rtlCol="0" anchor="b">
            <a:noAutofit/>
          </a:bodyPr>
          <a:lstStyle>
            <a:lvl1pPr algn="ctr" defTabSz="822960" rtl="0" eaLnBrk="1" latinLnBrk="0" hangingPunct="1">
              <a:lnSpc>
                <a:spcPct val="90000"/>
              </a:lnSpc>
              <a:spcBef>
                <a:spcPct val="0"/>
              </a:spcBef>
              <a:buNone/>
              <a:defRPr kumimoji="1" sz="5400" kern="1200">
                <a:solidFill>
                  <a:schemeClr val="tx1"/>
                </a:solidFill>
                <a:latin typeface="+mj-lt"/>
                <a:ea typeface="+mj-ea"/>
                <a:cs typeface="+mj-cs"/>
              </a:defRPr>
            </a:lvl1pPr>
          </a:lstStyle>
          <a:p>
            <a:r>
              <a:rPr lang="en-US" altLang="ja-JP" sz="1250" dirty="0">
                <a:solidFill>
                  <a:schemeClr val="bg1">
                    <a:lumMod val="75000"/>
                  </a:schemeClr>
                </a:solidFill>
                <a:latin typeface="小塚ゴシック Pro B" panose="020B0800000000000000" pitchFamily="34" charset="-128"/>
                <a:ea typeface="小塚ゴシック Pro B" panose="020B0800000000000000" pitchFamily="34" charset="-128"/>
              </a:rPr>
              <a:t>2021.10</a:t>
            </a:r>
            <a:endParaRPr lang="ja-JP" altLang="en-US" sz="1250" dirty="0">
              <a:solidFill>
                <a:schemeClr val="bg1">
                  <a:lumMod val="75000"/>
                </a:schemeClr>
              </a:solidFill>
              <a:latin typeface="小塚ゴシック Pro B" panose="020B0800000000000000" pitchFamily="34" charset="-128"/>
              <a:ea typeface="小塚ゴシック Pro B" panose="020B0800000000000000" pitchFamily="34" charset="-128"/>
            </a:endParaRPr>
          </a:p>
        </p:txBody>
      </p:sp>
      <p:sp>
        <p:nvSpPr>
          <p:cNvPr id="19" name="テキスト ボックス 18">
            <a:extLst>
              <a:ext uri="{FF2B5EF4-FFF2-40B4-BE49-F238E27FC236}">
                <a16:creationId xmlns:a16="http://schemas.microsoft.com/office/drawing/2014/main" id="{2B21134D-EBE4-4660-A93E-6FC217E75E5A}"/>
              </a:ext>
            </a:extLst>
          </p:cNvPr>
          <p:cNvSpPr txBox="1"/>
          <p:nvPr/>
        </p:nvSpPr>
        <p:spPr>
          <a:xfrm>
            <a:off x="3215145" y="10353953"/>
            <a:ext cx="7831256" cy="26545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r>
              <a:rPr lang="en-US" altLang="ja-JP" sz="1125" dirty="0">
                <a:latin typeface="小塚ゴシック Pr6N L" panose="020B0200000000000000" pitchFamily="34" charset="-128"/>
                <a:ea typeface="小塚ゴシック Pr6N L" panose="020B0200000000000000" pitchFamily="34" charset="-128"/>
              </a:rPr>
              <a:t>※</a:t>
            </a:r>
            <a:r>
              <a:rPr lang="ja-JP" altLang="en-US" sz="1125" dirty="0">
                <a:latin typeface="小塚ゴシック Pr6N L" panose="020B0200000000000000" pitchFamily="34" charset="-128"/>
                <a:ea typeface="小塚ゴシック Pr6N L" panose="020B0200000000000000" pitchFamily="34" charset="-128"/>
              </a:rPr>
              <a:t>フィリップスＱラインの場合です。。ディスプレイによっては左に</a:t>
            </a:r>
            <a:r>
              <a:rPr lang="en-US" altLang="ja-JP" sz="1125" dirty="0">
                <a:latin typeface="小塚ゴシック Pr6N L" panose="020B0200000000000000" pitchFamily="34" charset="-128"/>
                <a:ea typeface="小塚ゴシック Pr6N L" panose="020B0200000000000000" pitchFamily="34" charset="-128"/>
              </a:rPr>
              <a:t>90°</a:t>
            </a:r>
            <a:r>
              <a:rPr lang="ja-JP" altLang="en-US" sz="1125" dirty="0">
                <a:latin typeface="小塚ゴシック Pr6N L" panose="020B0200000000000000" pitchFamily="34" charset="-128"/>
                <a:ea typeface="小塚ゴシック Pr6N L" panose="020B0200000000000000" pitchFamily="34" charset="-128"/>
              </a:rPr>
              <a:t>回転の場合もあります。</a:t>
            </a:r>
          </a:p>
        </p:txBody>
      </p:sp>
      <p:pic>
        <p:nvPicPr>
          <p:cNvPr id="7" name="図 6">
            <a:extLst>
              <a:ext uri="{FF2B5EF4-FFF2-40B4-BE49-F238E27FC236}">
                <a16:creationId xmlns:a16="http://schemas.microsoft.com/office/drawing/2014/main" id="{D18D41E1-4C43-4D28-A8FC-4D4AACFF2D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7033" y="5528509"/>
            <a:ext cx="1819210" cy="1625250"/>
          </a:xfrm>
          <a:prstGeom prst="rect">
            <a:avLst/>
          </a:prstGeom>
        </p:spPr>
      </p:pic>
      <p:pic>
        <p:nvPicPr>
          <p:cNvPr id="11" name="図 10">
            <a:extLst>
              <a:ext uri="{FF2B5EF4-FFF2-40B4-BE49-F238E27FC236}">
                <a16:creationId xmlns:a16="http://schemas.microsoft.com/office/drawing/2014/main" id="{59DEDBB3-DECD-48CE-BE76-DE37B65AF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500" y="5528509"/>
            <a:ext cx="3454400" cy="1651000"/>
          </a:xfrm>
          <a:prstGeom prst="rect">
            <a:avLst/>
          </a:prstGeom>
        </p:spPr>
      </p:pic>
      <p:pic>
        <p:nvPicPr>
          <p:cNvPr id="5" name="図 4">
            <a:extLst>
              <a:ext uri="{FF2B5EF4-FFF2-40B4-BE49-F238E27FC236}">
                <a16:creationId xmlns:a16="http://schemas.microsoft.com/office/drawing/2014/main" id="{15341054-2F93-4F8C-A2CB-1089DC9932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218" y="11605760"/>
            <a:ext cx="1261872" cy="725424"/>
          </a:xfrm>
          <a:prstGeom prst="rect">
            <a:avLst/>
          </a:prstGeom>
        </p:spPr>
      </p:pic>
      <p:pic>
        <p:nvPicPr>
          <p:cNvPr id="8" name="図 7">
            <a:extLst>
              <a:ext uri="{FF2B5EF4-FFF2-40B4-BE49-F238E27FC236}">
                <a16:creationId xmlns:a16="http://schemas.microsoft.com/office/drawing/2014/main" id="{441837FB-F186-4A01-B4F0-65B25D52E4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1852" y="14351851"/>
            <a:ext cx="1146048" cy="731520"/>
          </a:xfrm>
          <a:prstGeom prst="rect">
            <a:avLst/>
          </a:prstGeom>
        </p:spPr>
      </p:pic>
      <p:pic>
        <p:nvPicPr>
          <p:cNvPr id="12" name="図 11">
            <a:extLst>
              <a:ext uri="{FF2B5EF4-FFF2-40B4-BE49-F238E27FC236}">
                <a16:creationId xmlns:a16="http://schemas.microsoft.com/office/drawing/2014/main" id="{B4C0C5B9-1E92-43D7-B835-9DDC093CE4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3338" y="8363712"/>
            <a:ext cx="3084576" cy="780288"/>
          </a:xfrm>
          <a:prstGeom prst="rect">
            <a:avLst/>
          </a:prstGeom>
        </p:spPr>
      </p:pic>
      <p:pic>
        <p:nvPicPr>
          <p:cNvPr id="6" name="図 5">
            <a:extLst>
              <a:ext uri="{FF2B5EF4-FFF2-40B4-BE49-F238E27FC236}">
                <a16:creationId xmlns:a16="http://schemas.microsoft.com/office/drawing/2014/main" id="{FC42EF0D-3990-49C8-AAB9-A07111D2E11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45690" y="556554"/>
            <a:ext cx="1011936" cy="292608"/>
          </a:xfrm>
          <a:prstGeom prst="rect">
            <a:avLst/>
          </a:prstGeom>
        </p:spPr>
      </p:pic>
      <p:pic>
        <p:nvPicPr>
          <p:cNvPr id="14" name="グラフィックス 13">
            <a:extLst>
              <a:ext uri="{FF2B5EF4-FFF2-40B4-BE49-F238E27FC236}">
                <a16:creationId xmlns:a16="http://schemas.microsoft.com/office/drawing/2014/main" id="{426D1D2F-2A26-91F9-99C3-7EF47472DA0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90218" y="12516787"/>
            <a:ext cx="2537704" cy="2166332"/>
          </a:xfrm>
          <a:prstGeom prst="rect">
            <a:avLst/>
          </a:prstGeom>
        </p:spPr>
      </p:pic>
      <p:pic>
        <p:nvPicPr>
          <p:cNvPr id="18" name="グラフィックス 17">
            <a:extLst>
              <a:ext uri="{FF2B5EF4-FFF2-40B4-BE49-F238E27FC236}">
                <a16:creationId xmlns:a16="http://schemas.microsoft.com/office/drawing/2014/main" id="{D8F4DBA6-8F76-761F-F2CC-7FB91C521D1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400461" y="12516787"/>
            <a:ext cx="1456322" cy="1333500"/>
          </a:xfrm>
          <a:prstGeom prst="rect">
            <a:avLst/>
          </a:prstGeom>
        </p:spPr>
      </p:pic>
      <p:pic>
        <p:nvPicPr>
          <p:cNvPr id="23" name="グラフィックス 22">
            <a:extLst>
              <a:ext uri="{FF2B5EF4-FFF2-40B4-BE49-F238E27FC236}">
                <a16:creationId xmlns:a16="http://schemas.microsoft.com/office/drawing/2014/main" id="{8A4E8514-80BD-4FC6-B791-A9383C61A230}"/>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996251" y="12523002"/>
            <a:ext cx="2284260" cy="1651000"/>
          </a:xfrm>
          <a:prstGeom prst="rect">
            <a:avLst/>
          </a:prstGeom>
        </p:spPr>
      </p:pic>
      <p:pic>
        <p:nvPicPr>
          <p:cNvPr id="29" name="グラフィックス 28">
            <a:extLst>
              <a:ext uri="{FF2B5EF4-FFF2-40B4-BE49-F238E27FC236}">
                <a16:creationId xmlns:a16="http://schemas.microsoft.com/office/drawing/2014/main" id="{2C55884A-646D-4F3A-CF0A-7FE71239212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419979" y="11509106"/>
            <a:ext cx="2684569" cy="2684569"/>
          </a:xfrm>
          <a:prstGeom prst="rect">
            <a:avLst/>
          </a:prstGeom>
        </p:spPr>
      </p:pic>
    </p:spTree>
    <p:extLst>
      <p:ext uri="{BB962C8B-B14F-4D97-AF65-F5344CB8AC3E}">
        <p14:creationId xmlns:p14="http://schemas.microsoft.com/office/powerpoint/2010/main" val="4215934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1909919" y="8229602"/>
            <a:ext cx="6467168" cy="796413"/>
          </a:xfrm>
          <a:prstGeom prst="rect">
            <a:avLst/>
          </a:prstGeom>
        </p:spPr>
        <p:txBody>
          <a:bodyPr vert="horz" lIns="91440" tIns="45720" rIns="91440" bIns="45720" rtlCol="0" anchor="ctr">
            <a:normAutofit/>
          </a:bodyPr>
          <a:lstStyle>
            <a:lvl1pPr algn="l" defTabSz="1028700" rtl="0" eaLnBrk="1" latinLnBrk="0" hangingPunct="1">
              <a:lnSpc>
                <a:spcPct val="90000"/>
              </a:lnSpc>
              <a:spcBef>
                <a:spcPct val="0"/>
              </a:spcBef>
              <a:buNone/>
              <a:defRPr kumimoji="1" sz="4950" kern="1200">
                <a:solidFill>
                  <a:schemeClr val="tx1"/>
                </a:solidFill>
                <a:latin typeface="+mj-lt"/>
                <a:ea typeface="+mj-ea"/>
                <a:cs typeface="+mj-cs"/>
              </a:defRPr>
            </a:lvl1pPr>
          </a:lstStyle>
          <a:p>
            <a:pPr algn="ctr"/>
            <a:r>
              <a:rPr lang="ja-JP" altLang="en-US" sz="2000" b="1" dirty="0"/>
              <a:t>こちらにお持ちの素材を貼り付けてください</a:t>
            </a:r>
          </a:p>
        </p:txBody>
      </p:sp>
    </p:spTree>
    <p:extLst>
      <p:ext uri="{BB962C8B-B14F-4D97-AF65-F5344CB8AC3E}">
        <p14:creationId xmlns:p14="http://schemas.microsoft.com/office/powerpoint/2010/main" val="3275976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857750" y="592456"/>
            <a:ext cx="5258105" cy="1223993"/>
          </a:xfrm>
          <a:effectLst/>
          <a:scene3d>
            <a:camera prst="orthographicFront"/>
            <a:lightRig rig="threePt" dir="t"/>
          </a:scene3d>
          <a:sp3d>
            <a:bevelT w="6350" h="88900"/>
          </a:sp3d>
        </p:spPr>
        <p:txBody>
          <a:bodyPr>
            <a:noAutofit/>
          </a:bodyPr>
          <a:lstStyle/>
          <a:p>
            <a:pPr algn="l">
              <a:lnSpc>
                <a:spcPct val="100000"/>
              </a:lnSpc>
            </a:pPr>
            <a:r>
              <a:rPr lang="en-US" altLang="ja-JP" sz="6000" dirty="0">
                <a:solidFill>
                  <a:schemeClr val="accent6">
                    <a:lumMod val="50000"/>
                  </a:schemeClr>
                </a:solidFill>
                <a:latin typeface="Verdana Pro Semibold" panose="020B0704030504040204" pitchFamily="34" charset="0"/>
                <a:ea typeface="小塚ゴシック Pro M" panose="020B0700000000000000" pitchFamily="34" charset="-128"/>
              </a:rPr>
              <a:t>Sample</a:t>
            </a:r>
            <a:r>
              <a:rPr lang="ja-JP" altLang="en-US" sz="6000" dirty="0">
                <a:solidFill>
                  <a:schemeClr val="accent6">
                    <a:lumMod val="50000"/>
                  </a:schemeClr>
                </a:solidFill>
                <a:latin typeface="Verdana Pro Semibold" panose="020B0704030504040204" pitchFamily="34" charset="0"/>
                <a:ea typeface="小塚ゴシック Pro M" panose="020B0700000000000000" pitchFamily="34" charset="-128"/>
              </a:rPr>
              <a:t> </a:t>
            </a:r>
            <a:r>
              <a:rPr lang="en-US" altLang="ja-JP" sz="6000" dirty="0">
                <a:solidFill>
                  <a:schemeClr val="accent6">
                    <a:lumMod val="50000"/>
                  </a:schemeClr>
                </a:solidFill>
                <a:latin typeface="Verdana Pro Semibold" panose="020B0704030504040204" pitchFamily="34" charset="0"/>
                <a:ea typeface="小塚ゴシック Pro M" panose="020B0700000000000000" pitchFamily="34" charset="-128"/>
              </a:rPr>
              <a:t>cafe</a:t>
            </a: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a:p>
            <a:pPr algn="l">
              <a:lnSpc>
                <a:spcPct val="100000"/>
              </a:lnSpc>
            </a:pPr>
            <a:endParaRPr lang="en-US" altLang="ja-JP" sz="1375" dirty="0">
              <a:latin typeface="小塚ゴシック Pro M" panose="020B0700000000000000" pitchFamily="34" charset="-128"/>
              <a:ea typeface="小塚ゴシック Pro M" panose="020B0700000000000000" pitchFamily="34" charset="-128"/>
            </a:endParaRPr>
          </a:p>
        </p:txBody>
      </p:sp>
      <p:sp>
        <p:nvSpPr>
          <p:cNvPr id="14" name="四角形: 角を丸くする 13">
            <a:extLst>
              <a:ext uri="{FF2B5EF4-FFF2-40B4-BE49-F238E27FC236}">
                <a16:creationId xmlns:a16="http://schemas.microsoft.com/office/drawing/2014/main" id="{6945100F-23DB-415C-A85C-6D040DFC4F38}"/>
              </a:ext>
            </a:extLst>
          </p:cNvPr>
          <p:cNvSpPr/>
          <p:nvPr/>
        </p:nvSpPr>
        <p:spPr>
          <a:xfrm>
            <a:off x="599544" y="4630378"/>
            <a:ext cx="9117194" cy="10197676"/>
          </a:xfrm>
          <a:prstGeom prst="roundRect">
            <a:avLst>
              <a:gd name="adj" fmla="val 4190"/>
            </a:avLst>
          </a:prstGeom>
          <a:solidFill>
            <a:schemeClr val="bg1"/>
          </a:solidFill>
          <a:ln>
            <a:noFill/>
          </a:ln>
          <a:effectLst>
            <a:outerShdw blurRad="50800" dist="38100" dir="2700000" sx="101000" sy="101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13"/>
          </a:p>
        </p:txBody>
      </p:sp>
      <p:sp>
        <p:nvSpPr>
          <p:cNvPr id="15" name="正方形/長方形 14">
            <a:extLst>
              <a:ext uri="{FF2B5EF4-FFF2-40B4-BE49-F238E27FC236}">
                <a16:creationId xmlns:a16="http://schemas.microsoft.com/office/drawing/2014/main" id="{6F258BF5-CEC2-47B5-B7A5-AAE0AB1F4B8A}"/>
              </a:ext>
            </a:extLst>
          </p:cNvPr>
          <p:cNvSpPr/>
          <p:nvPr/>
        </p:nvSpPr>
        <p:spPr>
          <a:xfrm>
            <a:off x="-376258" y="2188153"/>
            <a:ext cx="6086599" cy="961802"/>
          </a:xfrm>
          <a:prstGeom prst="rect">
            <a:avLst/>
          </a:prstGeom>
          <a:noFill/>
        </p:spPr>
        <p:txBody>
          <a:bodyPr wrap="square" lIns="114300" tIns="57150" rIns="114300" bIns="57150">
            <a:spAutoFit/>
          </a:bodyPr>
          <a:lstStyle/>
          <a:p>
            <a:pPr algn="ctr"/>
            <a:r>
              <a:rPr lang="en-US" altLang="ja-JP" sz="5500" b="1" dirty="0">
                <a:ln w="0"/>
                <a:effectLst>
                  <a:outerShdw blurRad="38100" dist="19050" dir="2700000" algn="tl" rotWithShape="0">
                    <a:schemeClr val="dk1">
                      <a:alpha val="40000"/>
                    </a:schemeClr>
                  </a:outerShdw>
                </a:effectLst>
                <a:ea typeface="小塚ゴシック Pro B" panose="020B0800000000000000" pitchFamily="34" charset="-128"/>
              </a:rPr>
              <a:t>Today’s special</a:t>
            </a:r>
            <a:endParaRPr lang="ja-JP" altLang="en-US" sz="5500" b="1" dirty="0">
              <a:ln w="0"/>
              <a:effectLst>
                <a:outerShdw blurRad="38100" dist="19050" dir="2700000" algn="tl" rotWithShape="0">
                  <a:schemeClr val="dk1">
                    <a:alpha val="40000"/>
                  </a:schemeClr>
                </a:outerShdw>
              </a:effectLst>
              <a:ea typeface="小塚ゴシック Pro B" panose="020B0800000000000000" pitchFamily="34" charset="-128"/>
            </a:endParaRPr>
          </a:p>
        </p:txBody>
      </p:sp>
      <p:sp>
        <p:nvSpPr>
          <p:cNvPr id="16" name="正方形/長方形 15">
            <a:extLst>
              <a:ext uri="{FF2B5EF4-FFF2-40B4-BE49-F238E27FC236}">
                <a16:creationId xmlns:a16="http://schemas.microsoft.com/office/drawing/2014/main" id="{A7AC0202-8702-440A-87A7-C547C7193B66}"/>
              </a:ext>
            </a:extLst>
          </p:cNvPr>
          <p:cNvSpPr/>
          <p:nvPr/>
        </p:nvSpPr>
        <p:spPr>
          <a:xfrm>
            <a:off x="276866" y="3110661"/>
            <a:ext cx="5873403" cy="961802"/>
          </a:xfrm>
          <a:prstGeom prst="rect">
            <a:avLst/>
          </a:prstGeom>
          <a:noFill/>
        </p:spPr>
        <p:txBody>
          <a:bodyPr wrap="none" lIns="114300" tIns="57150" rIns="114300" bIns="57150">
            <a:spAutoFit/>
          </a:bodyPr>
          <a:lstStyle/>
          <a:p>
            <a:pPr algn="ctr"/>
            <a:r>
              <a:rPr lang="ja-JP" altLang="en-US" sz="55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バナナパンケーキ</a:t>
            </a:r>
          </a:p>
        </p:txBody>
      </p:sp>
      <p:sp>
        <p:nvSpPr>
          <p:cNvPr id="17" name="正方形/長方形 16">
            <a:extLst>
              <a:ext uri="{FF2B5EF4-FFF2-40B4-BE49-F238E27FC236}">
                <a16:creationId xmlns:a16="http://schemas.microsoft.com/office/drawing/2014/main" id="{58AA40A2-8631-4DC1-8CC0-CB767B77B23B}"/>
              </a:ext>
            </a:extLst>
          </p:cNvPr>
          <p:cNvSpPr/>
          <p:nvPr/>
        </p:nvSpPr>
        <p:spPr>
          <a:xfrm>
            <a:off x="0" y="1571953"/>
            <a:ext cx="10287000" cy="267084"/>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813"/>
          </a:p>
        </p:txBody>
      </p:sp>
      <p:sp>
        <p:nvSpPr>
          <p:cNvPr id="18" name="テキスト ボックス 17">
            <a:extLst>
              <a:ext uri="{FF2B5EF4-FFF2-40B4-BE49-F238E27FC236}">
                <a16:creationId xmlns:a16="http://schemas.microsoft.com/office/drawing/2014/main" id="{49650D94-A86E-449C-BBEE-1C5884EB8D1B}"/>
              </a:ext>
            </a:extLst>
          </p:cNvPr>
          <p:cNvSpPr txBox="1"/>
          <p:nvPr/>
        </p:nvSpPr>
        <p:spPr>
          <a:xfrm>
            <a:off x="6925235" y="2125846"/>
            <a:ext cx="3361765" cy="2400657"/>
          </a:xfrm>
          <a:prstGeom prst="rect">
            <a:avLst/>
          </a:prstGeom>
          <a:noFill/>
          <a:effectLst>
            <a:outerShdw blurRad="50800" dist="38100" dir="2700000" algn="tl" rotWithShape="0">
              <a:prstClr val="black">
                <a:alpha val="40000"/>
              </a:prstClr>
            </a:outerShdw>
          </a:effectLst>
        </p:spPr>
        <p:txBody>
          <a:bodyPr wrap="square" rtlCol="0">
            <a:spAutoFit/>
          </a:bodyPr>
          <a:lstStyle/>
          <a:p>
            <a:r>
              <a:rPr kumimoji="1" lang="en-US" altLang="ja-JP" sz="15000" b="1" dirty="0">
                <a:effectLst>
                  <a:outerShdw blurRad="50800" dist="38100" dir="2700000" algn="tl" rotWithShape="0">
                    <a:prstClr val="black">
                      <a:alpha val="40000"/>
                    </a:prstClr>
                  </a:outerShdw>
                </a:effectLst>
                <a:ea typeface="小塚ゴシック Pro H" panose="020B0800000000000000" pitchFamily="34" charset="-128"/>
              </a:rPr>
              <a:t>880</a:t>
            </a:r>
            <a:endParaRPr kumimoji="1" lang="ja-JP" altLang="en-US" sz="15000" b="1" dirty="0">
              <a:effectLst>
                <a:outerShdw blurRad="50800" dist="38100" dir="2700000" algn="tl" rotWithShape="0">
                  <a:prstClr val="black">
                    <a:alpha val="40000"/>
                  </a:prstClr>
                </a:outerShdw>
              </a:effectLst>
              <a:ea typeface="小塚ゴシック Pro H" panose="020B0800000000000000" pitchFamily="34" charset="-128"/>
            </a:endParaRPr>
          </a:p>
        </p:txBody>
      </p:sp>
      <p:sp>
        <p:nvSpPr>
          <p:cNvPr id="19" name="テキスト ボックス 18">
            <a:extLst>
              <a:ext uri="{FF2B5EF4-FFF2-40B4-BE49-F238E27FC236}">
                <a16:creationId xmlns:a16="http://schemas.microsoft.com/office/drawing/2014/main" id="{7956FA29-0CE4-4400-8A65-BFAC44724BD1}"/>
              </a:ext>
            </a:extLst>
          </p:cNvPr>
          <p:cNvSpPr txBox="1"/>
          <p:nvPr/>
        </p:nvSpPr>
        <p:spPr>
          <a:xfrm>
            <a:off x="6061061" y="3135476"/>
            <a:ext cx="1883764" cy="1200329"/>
          </a:xfrm>
          <a:prstGeom prst="rect">
            <a:avLst/>
          </a:prstGeom>
          <a:noFill/>
        </p:spPr>
        <p:txBody>
          <a:bodyPr wrap="square" rtlCol="0">
            <a:spAutoFit/>
          </a:bodyPr>
          <a:lstStyle/>
          <a:p>
            <a:r>
              <a:rPr kumimoji="1" lang="ja-JP" altLang="en-US" sz="7200" b="1" dirty="0">
                <a:effectLst>
                  <a:outerShdw blurRad="50800" dist="38100" dir="2700000" algn="tl" rotWithShape="0">
                    <a:prstClr val="black">
                      <a:alpha val="40000"/>
                    </a:prstClr>
                  </a:outerShdw>
                </a:effectLst>
                <a:ea typeface="小塚ゴシック Pro B" panose="020B0800000000000000" pitchFamily="34" charset="-128"/>
              </a:rPr>
              <a:t>￥</a:t>
            </a:r>
          </a:p>
        </p:txBody>
      </p:sp>
      <p:sp>
        <p:nvSpPr>
          <p:cNvPr id="21" name="正方形/長方形 20">
            <a:extLst>
              <a:ext uri="{FF2B5EF4-FFF2-40B4-BE49-F238E27FC236}">
                <a16:creationId xmlns:a16="http://schemas.microsoft.com/office/drawing/2014/main" id="{C1F5D9C6-2BD3-4B32-B282-79683C05B8C0}"/>
              </a:ext>
            </a:extLst>
          </p:cNvPr>
          <p:cNvSpPr/>
          <p:nvPr/>
        </p:nvSpPr>
        <p:spPr>
          <a:xfrm>
            <a:off x="3747498" y="16816184"/>
            <a:ext cx="2821285" cy="1154162"/>
          </a:xfrm>
          <a:prstGeom prst="rect">
            <a:avLst/>
          </a:prstGeom>
          <a:noFill/>
        </p:spPr>
        <p:txBody>
          <a:bodyPr wrap="none" lIns="114300" tIns="57150" rIns="114300" bIns="57150">
            <a:spAutoFit/>
          </a:bodyPr>
          <a:lstStyle/>
          <a:p>
            <a:pPr algn="ctr"/>
            <a:r>
              <a:rPr lang="en-US" altLang="ja-JP" sz="6750" b="1" dirty="0">
                <a:ln w="0"/>
                <a:effectLst>
                  <a:outerShdw blurRad="38100" dist="19050" dir="2700000" algn="tl" rotWithShape="0">
                    <a:schemeClr val="dk1">
                      <a:alpha val="40000"/>
                    </a:schemeClr>
                  </a:outerShdw>
                </a:effectLst>
              </a:rPr>
              <a:t>sample</a:t>
            </a:r>
            <a:endParaRPr lang="ja-JP" altLang="en-US" sz="6750" b="1" dirty="0">
              <a:ln w="0"/>
              <a:effectLst>
                <a:outerShdw blurRad="38100" dist="19050" dir="2700000" algn="tl" rotWithShape="0">
                  <a:schemeClr val="dk1">
                    <a:alpha val="40000"/>
                  </a:schemeClr>
                </a:outerShdw>
              </a:effectLst>
            </a:endParaRPr>
          </a:p>
        </p:txBody>
      </p:sp>
      <p:grpSp>
        <p:nvGrpSpPr>
          <p:cNvPr id="2" name="グループ化 1">
            <a:extLst>
              <a:ext uri="{FF2B5EF4-FFF2-40B4-BE49-F238E27FC236}">
                <a16:creationId xmlns:a16="http://schemas.microsoft.com/office/drawing/2014/main" id="{4B5F2B2E-3DBF-4065-8ED2-1B781C5958A3}"/>
              </a:ext>
            </a:extLst>
          </p:cNvPr>
          <p:cNvGrpSpPr/>
          <p:nvPr/>
        </p:nvGrpSpPr>
        <p:grpSpPr>
          <a:xfrm>
            <a:off x="1235559" y="15263230"/>
            <a:ext cx="3986827" cy="1265869"/>
            <a:chOff x="1235559" y="15263230"/>
            <a:chExt cx="3986827" cy="1265869"/>
          </a:xfrm>
        </p:grpSpPr>
        <p:sp>
          <p:nvSpPr>
            <p:cNvPr id="24" name="正方形/長方形 23">
              <a:extLst>
                <a:ext uri="{FF2B5EF4-FFF2-40B4-BE49-F238E27FC236}">
                  <a16:creationId xmlns:a16="http://schemas.microsoft.com/office/drawing/2014/main" id="{FD7F871E-6DDE-451E-8082-AFCA678A0409}"/>
                </a:ext>
              </a:extLst>
            </p:cNvPr>
            <p:cNvSpPr/>
            <p:nvPr/>
          </p:nvSpPr>
          <p:spPr>
            <a:xfrm>
              <a:off x="1235559" y="15263230"/>
              <a:ext cx="2862964" cy="1115690"/>
            </a:xfrm>
            <a:prstGeom prst="rect">
              <a:avLst/>
            </a:prstGeom>
            <a:noFill/>
          </p:spPr>
          <p:txBody>
            <a:bodyPr wrap="none" lIns="114300" tIns="57150" rIns="114300" bIns="57150">
              <a:spAutoFit/>
            </a:bodyPr>
            <a:lstStyle/>
            <a:p>
              <a:pPr algn="ctr"/>
              <a:r>
                <a:rPr lang="ja-JP" altLang="en-US" sz="65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ドリンク</a:t>
              </a:r>
            </a:p>
          </p:txBody>
        </p:sp>
        <p:sp>
          <p:nvSpPr>
            <p:cNvPr id="13" name="正方形/長方形 12">
              <a:extLst>
                <a:ext uri="{FF2B5EF4-FFF2-40B4-BE49-F238E27FC236}">
                  <a16:creationId xmlns:a16="http://schemas.microsoft.com/office/drawing/2014/main" id="{42F4ABAD-1808-42E6-B511-3DF612D52260}"/>
                </a:ext>
              </a:extLst>
            </p:cNvPr>
            <p:cNvSpPr/>
            <p:nvPr/>
          </p:nvSpPr>
          <p:spPr>
            <a:xfrm>
              <a:off x="3939342" y="15398020"/>
              <a:ext cx="1283044" cy="1131079"/>
            </a:xfrm>
            <a:prstGeom prst="rect">
              <a:avLst/>
            </a:prstGeom>
            <a:noFill/>
          </p:spPr>
          <p:txBody>
            <a:bodyPr wrap="none" lIns="114300" tIns="57150" rIns="114300" bIns="57150">
              <a:spAutoFit/>
            </a:bodyPr>
            <a:lstStyle/>
            <a:p>
              <a:pPr algn="ctr"/>
              <a:r>
                <a:rPr lang="en-US" altLang="ja-JP" sz="6600" b="1" dirty="0">
                  <a:ln w="0"/>
                  <a:effectLst>
                    <a:outerShdw blurRad="38100" dist="19050" dir="2700000" algn="tl" rotWithShape="0">
                      <a:schemeClr val="dk1">
                        <a:alpha val="40000"/>
                      </a:schemeClr>
                    </a:outerShdw>
                  </a:effectLst>
                  <a:ea typeface="HGPｺﾞｼｯｸE" panose="020B0900000000000000" pitchFamily="50" charset="-128"/>
                </a:rPr>
                <a:t>set</a:t>
              </a:r>
              <a:endParaRPr lang="ja-JP" altLang="en-US" sz="6600" b="1" dirty="0">
                <a:ln w="0"/>
                <a:effectLst>
                  <a:outerShdw blurRad="38100" dist="19050" dir="2700000" algn="tl" rotWithShape="0">
                    <a:schemeClr val="dk1">
                      <a:alpha val="40000"/>
                    </a:schemeClr>
                  </a:outerShdw>
                </a:effectLst>
                <a:ea typeface="HGPｺﾞｼｯｸE" panose="020B0900000000000000" pitchFamily="50" charset="-128"/>
              </a:endParaRPr>
            </a:p>
          </p:txBody>
        </p:sp>
      </p:grpSp>
      <p:grpSp>
        <p:nvGrpSpPr>
          <p:cNvPr id="6" name="グループ化 5">
            <a:extLst>
              <a:ext uri="{FF2B5EF4-FFF2-40B4-BE49-F238E27FC236}">
                <a16:creationId xmlns:a16="http://schemas.microsoft.com/office/drawing/2014/main" id="{91EABB18-846B-4F01-A50C-577A60389FAD}"/>
              </a:ext>
            </a:extLst>
          </p:cNvPr>
          <p:cNvGrpSpPr/>
          <p:nvPr/>
        </p:nvGrpSpPr>
        <p:grpSpPr>
          <a:xfrm>
            <a:off x="5350401" y="15182577"/>
            <a:ext cx="3886972" cy="1346522"/>
            <a:chOff x="5350401" y="15182577"/>
            <a:chExt cx="3886972" cy="1346522"/>
          </a:xfrm>
        </p:grpSpPr>
        <p:sp>
          <p:nvSpPr>
            <p:cNvPr id="25" name="正方形/長方形 24">
              <a:extLst>
                <a:ext uri="{FF2B5EF4-FFF2-40B4-BE49-F238E27FC236}">
                  <a16:creationId xmlns:a16="http://schemas.microsoft.com/office/drawing/2014/main" id="{E7A8C74B-AE7B-406D-B235-77B6023B5563}"/>
                </a:ext>
              </a:extLst>
            </p:cNvPr>
            <p:cNvSpPr/>
            <p:nvPr/>
          </p:nvSpPr>
          <p:spPr>
            <a:xfrm>
              <a:off x="5350401" y="15182577"/>
              <a:ext cx="3581074" cy="1346522"/>
            </a:xfrm>
            <a:prstGeom prst="rect">
              <a:avLst/>
            </a:prstGeom>
            <a:noFill/>
          </p:spPr>
          <p:txBody>
            <a:bodyPr wrap="square" lIns="114300" tIns="57150" rIns="114300" bIns="57150">
              <a:spAutoFit/>
            </a:bodyPr>
            <a:lstStyle/>
            <a:p>
              <a:pPr algn="ctr"/>
              <a:r>
                <a:rPr lang="en-US" altLang="ja-JP" sz="8000" b="1" dirty="0">
                  <a:ln w="0"/>
                  <a:effectLst>
                    <a:outerShdw blurRad="38100" dist="19050" dir="2700000" algn="tl" rotWithShape="0">
                      <a:schemeClr val="dk1">
                        <a:alpha val="40000"/>
                      </a:schemeClr>
                    </a:outerShdw>
                  </a:effectLst>
                  <a:ea typeface="HGPｺﾞｼｯｸE" panose="020B0900000000000000" pitchFamily="50" charset="-128"/>
                </a:rPr>
                <a:t>\250</a:t>
              </a:r>
              <a:endParaRPr lang="en-US" altLang="ja-JP" sz="80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A9443B92-A8CC-49D6-93C6-ABF983F0B0FD}"/>
                </a:ext>
              </a:extLst>
            </p:cNvPr>
            <p:cNvSpPr txBox="1"/>
            <p:nvPr/>
          </p:nvSpPr>
          <p:spPr>
            <a:xfrm>
              <a:off x="8113836" y="15501894"/>
              <a:ext cx="1123537" cy="923330"/>
            </a:xfrm>
            <a:prstGeom prst="rect">
              <a:avLst/>
            </a:prstGeom>
            <a:noFill/>
          </p:spPr>
          <p:txBody>
            <a:bodyPr wrap="square">
              <a:spAutoFit/>
            </a:bodyPr>
            <a:lstStyle/>
            <a:p>
              <a:r>
                <a:rPr lang="ja-JP" altLang="en-US" sz="54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5400" dirty="0"/>
            </a:p>
          </p:txBody>
        </p:sp>
      </p:grpSp>
      <p:sp>
        <p:nvSpPr>
          <p:cNvPr id="22" name="テキスト ボックス 21">
            <a:extLst>
              <a:ext uri="{FF2B5EF4-FFF2-40B4-BE49-F238E27FC236}">
                <a16:creationId xmlns:a16="http://schemas.microsoft.com/office/drawing/2014/main" id="{114577DF-6B4B-414E-BA2D-090B2BCA7191}"/>
              </a:ext>
            </a:extLst>
          </p:cNvPr>
          <p:cNvSpPr txBox="1"/>
          <p:nvPr/>
        </p:nvSpPr>
        <p:spPr>
          <a:xfrm>
            <a:off x="5409551" y="15343584"/>
            <a:ext cx="881712" cy="1200329"/>
          </a:xfrm>
          <a:prstGeom prst="rect">
            <a:avLst/>
          </a:prstGeom>
          <a:noFill/>
        </p:spPr>
        <p:txBody>
          <a:bodyPr wrap="square">
            <a:spAutoFit/>
          </a:bodyPr>
          <a:lstStyle/>
          <a:p>
            <a:r>
              <a:rPr lang="en-US" altLang="ja-JP" sz="7200" b="1" dirty="0">
                <a:ln w="0"/>
                <a:effectLst>
                  <a:outerShdw blurRad="38100" dist="19050" dir="2700000" algn="tl" rotWithShape="0">
                    <a:schemeClr val="dk1">
                      <a:alpha val="40000"/>
                    </a:schemeClr>
                  </a:outerShdw>
                </a:effectLst>
                <a:latin typeface="HGPｺﾞｼｯｸE" panose="020B0900000000000000" pitchFamily="50" charset="-128"/>
                <a:ea typeface="HGPｺﾞｼｯｸE" panose="020B0900000000000000" pitchFamily="50" charset="-128"/>
              </a:rPr>
              <a:t>+</a:t>
            </a:r>
            <a:endParaRPr lang="ja-JP" altLang="en-US" sz="7200" dirty="0"/>
          </a:p>
        </p:txBody>
      </p:sp>
      <p:sp>
        <p:nvSpPr>
          <p:cNvPr id="26" name="正方形/長方形 25">
            <a:extLst>
              <a:ext uri="{FF2B5EF4-FFF2-40B4-BE49-F238E27FC236}">
                <a16:creationId xmlns:a16="http://schemas.microsoft.com/office/drawing/2014/main" id="{FC0BDA0B-D752-4A23-AFD0-B898F02B125F}"/>
              </a:ext>
            </a:extLst>
          </p:cNvPr>
          <p:cNvSpPr/>
          <p:nvPr/>
        </p:nvSpPr>
        <p:spPr>
          <a:xfrm>
            <a:off x="3732857" y="9144000"/>
            <a:ext cx="2821285" cy="1154162"/>
          </a:xfrm>
          <a:prstGeom prst="rect">
            <a:avLst/>
          </a:prstGeom>
          <a:noFill/>
        </p:spPr>
        <p:txBody>
          <a:bodyPr wrap="none" lIns="114300" tIns="57150" rIns="114300" bIns="57150">
            <a:spAutoFit/>
          </a:bodyPr>
          <a:lstStyle/>
          <a:p>
            <a:pPr algn="ctr"/>
            <a:r>
              <a:rPr lang="en-US" altLang="ja-JP" sz="6750" b="1" dirty="0">
                <a:ln w="0"/>
                <a:effectLst>
                  <a:outerShdw blurRad="38100" dist="19050" dir="2700000" algn="tl" rotWithShape="0">
                    <a:schemeClr val="dk1">
                      <a:alpha val="40000"/>
                    </a:schemeClr>
                  </a:outerShdw>
                </a:effectLst>
              </a:rPr>
              <a:t>sample</a:t>
            </a:r>
            <a:endParaRPr lang="ja-JP" altLang="en-US" sz="6750" b="1"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4050221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419</TotalTime>
  <Words>529</Words>
  <Application>Microsoft Office PowerPoint</Application>
  <PresentationFormat>ユーザー設定</PresentationFormat>
  <Paragraphs>63</Paragraphs>
  <Slides>3</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3</vt:i4>
      </vt:variant>
    </vt:vector>
  </HeadingPairs>
  <TitlesOfParts>
    <vt:vector size="15" baseType="lpstr">
      <vt:lpstr>HGPｺﾞｼｯｸE</vt:lpstr>
      <vt:lpstr>小塚ゴシック Pr6N B</vt:lpstr>
      <vt:lpstr>小塚ゴシック Pr6N L</vt:lpstr>
      <vt:lpstr>小塚ゴシック Pro B</vt:lpstr>
      <vt:lpstr>小塚ゴシック Pro H</vt:lpstr>
      <vt:lpstr>小塚ゴシック Pro L</vt:lpstr>
      <vt:lpstr>小塚ゴシック Pro M</vt:lpstr>
      <vt:lpstr>Arial</vt:lpstr>
      <vt:lpstr>Calibri</vt:lpstr>
      <vt:lpstr>Calibri Light</vt:lpstr>
      <vt:lpstr>Verdana Pro Semibold</vt:lpstr>
      <vt:lpstr>Office テーマ</vt:lpstr>
      <vt:lpstr>静止画コンテンツ作成方法（縦）</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・静止画コンテンツ作成方法</dc:title>
  <dc:creator>鈴木雄大</dc:creator>
  <cp:lastModifiedBy>002 USER</cp:lastModifiedBy>
  <cp:revision>37</cp:revision>
  <dcterms:created xsi:type="dcterms:W3CDTF">2020-02-06T06:51:22Z</dcterms:created>
  <dcterms:modified xsi:type="dcterms:W3CDTF">2025-08-05T02:51:32Z</dcterms:modified>
</cp:coreProperties>
</file>