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4" r:id="rId3"/>
    <p:sldId id="258" r:id="rId4"/>
    <p:sldId id="263" r:id="rId5"/>
    <p:sldId id="259" r:id="rId6"/>
    <p:sldId id="262" r:id="rId7"/>
    <p:sldId id="267" r:id="rId8"/>
    <p:sldId id="265" r:id="rId9"/>
    <p:sldId id="266" r:id="rId10"/>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AC1B49F8-5F7A-4EBB-B4B7-438AD6FBE48B}">
          <p14:sldIdLst>
            <p14:sldId id="256"/>
            <p14:sldId id="264"/>
            <p14:sldId id="258"/>
            <p14:sldId id="263"/>
            <p14:sldId id="259"/>
            <p14:sldId id="262"/>
            <p14:sldId id="267"/>
            <p14:sldId id="265"/>
            <p14:sldId id="26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43A"/>
    <a:srgbClr val="1535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9" autoAdjust="0"/>
    <p:restoredTop sz="94660"/>
  </p:normalViewPr>
  <p:slideViewPr>
    <p:cSldViewPr snapToGrid="0">
      <p:cViewPr>
        <p:scale>
          <a:sx n="66" d="100"/>
          <a:sy n="66" d="100"/>
        </p:scale>
        <p:origin x="48" y="-9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ja-JP" altLang="en-US"/>
              <a:t>マスター タイトルの書式設定</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66220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25198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898970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630601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601114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372339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ja-JP" altLang="en-US"/>
              <a:t>マスター テキストの書式設定</a:t>
            </a:r>
          </a:p>
        </p:txBody>
      </p:sp>
      <p:sp>
        <p:nvSpPr>
          <p:cNvPr id="4" name="Content Placeholder 3"/>
          <p:cNvSpPr>
            <a:spLocks noGrp="1"/>
          </p:cNvSpPr>
          <p:nvPr>
            <p:ph sz="half" idx="2"/>
          </p:nvPr>
        </p:nvSpPr>
        <p:spPr>
          <a:xfrm>
            <a:off x="1259683" y="3757613"/>
            <a:ext cx="7736681" cy="55268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ja-JP" altLang="en-US"/>
              <a:t>マスター テキストの書式設定</a:t>
            </a:r>
          </a:p>
        </p:txBody>
      </p:sp>
      <p:sp>
        <p:nvSpPr>
          <p:cNvPr id="6" name="Content Placeholder 5"/>
          <p:cNvSpPr>
            <a:spLocks noGrp="1"/>
          </p:cNvSpPr>
          <p:nvPr>
            <p:ph sz="quarter" idx="4"/>
          </p:nvPr>
        </p:nvSpPr>
        <p:spPr>
          <a:xfrm>
            <a:off x="9258300" y="3757613"/>
            <a:ext cx="7774782" cy="55268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7947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118915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278986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ja-JP" altLang="en-US"/>
              <a:t>マスター タイトルの書式設定</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575850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519956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0607125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371600" rtl="0" eaLnBrk="1" latinLnBrk="0" hangingPunct="1">
        <a:lnSpc>
          <a:spcPct val="90000"/>
        </a:lnSpc>
        <a:spcBef>
          <a:spcPct val="0"/>
        </a:spcBef>
        <a:buNone/>
        <a:defRPr kumimoji="1"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kumimoji="1"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p:bodyStyle>
    <p:otherStyle>
      <a:defPPr>
        <a:defRPr lang="en-US"/>
      </a:defPPr>
      <a:lvl1pPr marL="0" algn="l" defTabSz="1371600" rtl="0" eaLnBrk="1" latinLnBrk="0" hangingPunct="1">
        <a:defRPr kumimoji="1" sz="2700" kern="1200">
          <a:solidFill>
            <a:schemeClr val="tx1"/>
          </a:solidFill>
          <a:latin typeface="+mn-lt"/>
          <a:ea typeface="+mn-ea"/>
          <a:cs typeface="+mn-cs"/>
        </a:defRPr>
      </a:lvl1pPr>
      <a:lvl2pPr marL="685800" algn="l" defTabSz="1371600" rtl="0" eaLnBrk="1" latinLnBrk="0" hangingPunct="1">
        <a:defRPr kumimoji="1" sz="2700" kern="1200">
          <a:solidFill>
            <a:schemeClr val="tx1"/>
          </a:solidFill>
          <a:latin typeface="+mn-lt"/>
          <a:ea typeface="+mn-ea"/>
          <a:cs typeface="+mn-cs"/>
        </a:defRPr>
      </a:lvl2pPr>
      <a:lvl3pPr marL="1371600" algn="l" defTabSz="1371600" rtl="0" eaLnBrk="1" latinLnBrk="0" hangingPunct="1">
        <a:defRPr kumimoji="1" sz="2700" kern="1200">
          <a:solidFill>
            <a:schemeClr val="tx1"/>
          </a:solidFill>
          <a:latin typeface="+mn-lt"/>
          <a:ea typeface="+mn-ea"/>
          <a:cs typeface="+mn-cs"/>
        </a:defRPr>
      </a:lvl3pPr>
      <a:lvl4pPr marL="2057400" algn="l" defTabSz="1371600" rtl="0" eaLnBrk="1" latinLnBrk="0" hangingPunct="1">
        <a:defRPr kumimoji="1" sz="2700" kern="1200">
          <a:solidFill>
            <a:schemeClr val="tx1"/>
          </a:solidFill>
          <a:latin typeface="+mn-lt"/>
          <a:ea typeface="+mn-ea"/>
          <a:cs typeface="+mn-cs"/>
        </a:defRPr>
      </a:lvl4pPr>
      <a:lvl5pPr marL="2743200" algn="l" defTabSz="1371600" rtl="0" eaLnBrk="1" latinLnBrk="0" hangingPunct="1">
        <a:defRPr kumimoji="1" sz="2700" kern="1200">
          <a:solidFill>
            <a:schemeClr val="tx1"/>
          </a:solidFill>
          <a:latin typeface="+mn-lt"/>
          <a:ea typeface="+mn-ea"/>
          <a:cs typeface="+mn-cs"/>
        </a:defRPr>
      </a:lvl5pPr>
      <a:lvl6pPr marL="3429000" algn="l" defTabSz="1371600" rtl="0" eaLnBrk="1" latinLnBrk="0" hangingPunct="1">
        <a:defRPr kumimoji="1" sz="2700" kern="1200">
          <a:solidFill>
            <a:schemeClr val="tx1"/>
          </a:solidFill>
          <a:latin typeface="+mn-lt"/>
          <a:ea typeface="+mn-ea"/>
          <a:cs typeface="+mn-cs"/>
        </a:defRPr>
      </a:lvl6pPr>
      <a:lvl7pPr marL="4114800" algn="l" defTabSz="1371600" rtl="0" eaLnBrk="1" latinLnBrk="0" hangingPunct="1">
        <a:defRPr kumimoji="1" sz="2700" kern="1200">
          <a:solidFill>
            <a:schemeClr val="tx1"/>
          </a:solidFill>
          <a:latin typeface="+mn-lt"/>
          <a:ea typeface="+mn-ea"/>
          <a:cs typeface="+mn-cs"/>
        </a:defRPr>
      </a:lvl7pPr>
      <a:lvl8pPr marL="4800600" algn="l" defTabSz="1371600" rtl="0" eaLnBrk="1" latinLnBrk="0" hangingPunct="1">
        <a:defRPr kumimoji="1" sz="2700" kern="1200">
          <a:solidFill>
            <a:schemeClr val="tx1"/>
          </a:solidFill>
          <a:latin typeface="+mn-lt"/>
          <a:ea typeface="+mn-ea"/>
          <a:cs typeface="+mn-cs"/>
        </a:defRPr>
      </a:lvl8pPr>
      <a:lvl9pPr marL="5486400" algn="l" defTabSz="1371600" rtl="0" eaLnBrk="1" latinLnBrk="0" hangingPunct="1">
        <a:defRPr kumimoji="1"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880742" y="534586"/>
            <a:ext cx="6602711" cy="675496"/>
          </a:xfrm>
        </p:spPr>
        <p:txBody>
          <a:bodyPr>
            <a:noAutofit/>
          </a:bodyPr>
          <a:lstStyle/>
          <a:p>
            <a:r>
              <a:rPr lang="ja-JP" altLang="en-US" sz="3200" b="1" dirty="0">
                <a:latin typeface="小塚ゴシック Pro B" panose="020B0800000000000000" pitchFamily="34" charset="-128"/>
                <a:ea typeface="小塚ゴシック Pro B" panose="020B0800000000000000" pitchFamily="34" charset="-128"/>
              </a:rPr>
              <a:t>動画コンテンツ作成方法</a:t>
            </a:r>
            <a:r>
              <a:rPr lang="ja-JP" altLang="en-US" sz="2400" b="1" dirty="0">
                <a:latin typeface="小塚ゴシック Pro B" panose="020B0800000000000000" pitchFamily="34" charset="-128"/>
                <a:ea typeface="小塚ゴシック Pro B" panose="020B0800000000000000" pitchFamily="34" charset="-128"/>
              </a:rPr>
              <a:t>（</a:t>
            </a:r>
            <a:r>
              <a:rPr lang="en-US" altLang="ja-JP" sz="2400" b="1" dirty="0">
                <a:latin typeface="小塚ゴシック Pro B" panose="020B0800000000000000" pitchFamily="34" charset="-128"/>
                <a:ea typeface="小塚ゴシック Pro B" panose="020B0800000000000000" pitchFamily="34" charset="-128"/>
              </a:rPr>
              <a:t>MP4</a:t>
            </a:r>
            <a:r>
              <a:rPr lang="ja-JP" altLang="en-US" sz="2400" b="1" dirty="0">
                <a:latin typeface="小塚ゴシック Pro B" panose="020B0800000000000000" pitchFamily="34" charset="-128"/>
                <a:ea typeface="小塚ゴシック Pro B" panose="020B0800000000000000" pitchFamily="34" charset="-128"/>
              </a:rPr>
              <a:t>）</a:t>
            </a:r>
          </a:p>
        </p:txBody>
      </p:sp>
      <p:sp>
        <p:nvSpPr>
          <p:cNvPr id="3" name="サブタイトル 2"/>
          <p:cNvSpPr>
            <a:spLocks noGrp="1"/>
          </p:cNvSpPr>
          <p:nvPr>
            <p:ph type="subTitle" idx="1"/>
          </p:nvPr>
        </p:nvSpPr>
        <p:spPr>
          <a:xfrm>
            <a:off x="607953" y="1458329"/>
            <a:ext cx="17072094" cy="7924437"/>
          </a:xfrm>
        </p:spPr>
        <p:txBody>
          <a:bodyPr>
            <a:noAutofit/>
          </a:bodyPr>
          <a:lstStyle/>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1.</a:t>
            </a:r>
            <a:r>
              <a:rPr lang="ja-JP" altLang="en-US" sz="1400" dirty="0">
                <a:latin typeface="小塚ゴシック Pro M" panose="020B0700000000000000" pitchFamily="34" charset="-128"/>
                <a:ea typeface="小塚ゴシック Pro M" panose="020B0700000000000000" pitchFamily="34" charset="-128"/>
              </a:rPr>
              <a:t>  お持ちの素材やテキストを使い、</a:t>
            </a:r>
            <a:r>
              <a:rPr lang="en-US" altLang="ja-JP" sz="1400" dirty="0">
                <a:latin typeface="小塚ゴシック Pro M" panose="020B0700000000000000" pitchFamily="34" charset="-128"/>
                <a:ea typeface="小塚ゴシック Pro M" panose="020B0700000000000000" pitchFamily="34" charset="-128"/>
              </a:rPr>
              <a:t>PowerPoint</a:t>
            </a:r>
            <a:r>
              <a:rPr lang="ja-JP" altLang="en-US" sz="1400" dirty="0">
                <a:latin typeface="小塚ゴシック Pro M" panose="020B0700000000000000" pitchFamily="34" charset="-128"/>
                <a:ea typeface="小塚ゴシック Pro M" panose="020B0700000000000000" pitchFamily="34" charset="-128"/>
              </a:rPr>
              <a:t>のスライドを作成してください。</a:t>
            </a: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次ページのスライド</a:t>
            </a:r>
            <a:r>
              <a:rPr lang="en-US" altLang="ja-JP" sz="1400" dirty="0">
                <a:latin typeface="小塚ゴシック Pr6N L" panose="020B0200000000000000" pitchFamily="34" charset="-128"/>
                <a:ea typeface="小塚ゴシック Pr6N L" panose="020B0200000000000000" pitchFamily="34" charset="-128"/>
              </a:rPr>
              <a:t>3</a:t>
            </a:r>
            <a:r>
              <a:rPr lang="ja-JP" altLang="en-US" sz="1400" dirty="0">
                <a:latin typeface="小塚ゴシック Pr6N L" panose="020B0200000000000000" pitchFamily="34" charset="-128"/>
                <a:ea typeface="小塚ゴシック Pr6N L" panose="020B0200000000000000" pitchFamily="34" charset="-128"/>
              </a:rPr>
              <a:t>はコンテンツ作成に適したサイズに設定してあります。そちらにお持ちの素材を貼り付けてください。（</a:t>
            </a:r>
            <a:r>
              <a:rPr lang="en-US" altLang="ja-JP" sz="1400" dirty="0">
                <a:latin typeface="小塚ゴシック Pr6N L" panose="020B0200000000000000" pitchFamily="34" charset="-128"/>
                <a:ea typeface="小塚ゴシック Pr6N L" panose="020B0200000000000000" pitchFamily="34" charset="-128"/>
              </a:rPr>
              <a:t>PowerPoint2013</a:t>
            </a:r>
            <a:r>
              <a:rPr lang="ja-JP" altLang="en-US" sz="1400" dirty="0">
                <a:latin typeface="小塚ゴシック Pr6N L" panose="020B0200000000000000" pitchFamily="34" charset="-128"/>
                <a:ea typeface="小塚ゴシック Pr6N L" panose="020B0200000000000000" pitchFamily="34" charset="-128"/>
              </a:rPr>
              <a:t>以降のバージョンでフル</a:t>
            </a:r>
            <a:r>
              <a:rPr lang="en-US" altLang="ja-JP" sz="1400" dirty="0">
                <a:latin typeface="小塚ゴシック Pr6N L" panose="020B0200000000000000" pitchFamily="34" charset="-128"/>
                <a:ea typeface="小塚ゴシック Pr6N L" panose="020B0200000000000000" pitchFamily="34" charset="-128"/>
              </a:rPr>
              <a:t>HD</a:t>
            </a:r>
            <a:r>
              <a:rPr lang="ja-JP" altLang="en-US" sz="1400" dirty="0">
                <a:latin typeface="小塚ゴシック Pr6N L" panose="020B0200000000000000" pitchFamily="34" charset="-128"/>
                <a:ea typeface="小塚ゴシック Pr6N L" panose="020B0200000000000000" pitchFamily="34" charset="-128"/>
              </a:rPr>
              <a:t>画質</a:t>
            </a:r>
            <a:r>
              <a:rPr lang="en-US" altLang="ja-JP" sz="1400" dirty="0">
                <a:latin typeface="小塚ゴシック Pr6N L" panose="020B0200000000000000" pitchFamily="34" charset="-128"/>
                <a:ea typeface="小塚ゴシック Pr6N L" panose="020B0200000000000000" pitchFamily="34" charset="-128"/>
              </a:rPr>
              <a:t>1920×1080px</a:t>
            </a:r>
            <a:r>
              <a:rPr lang="ja-JP" altLang="en-US" sz="1400" dirty="0">
                <a:latin typeface="小塚ゴシック Pr6N L" panose="020B0200000000000000" pitchFamily="34" charset="-128"/>
                <a:ea typeface="小塚ゴシック Pr6N L" panose="020B0200000000000000" pitchFamily="34" charset="-128"/>
              </a:rPr>
              <a:t>が作成できます）</a:t>
            </a: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2.   </a:t>
            </a:r>
            <a:r>
              <a:rPr lang="ja-JP" altLang="en-US" sz="1400" dirty="0">
                <a:latin typeface="小塚ゴシック Pro M" panose="020B0700000000000000" pitchFamily="34" charset="-128"/>
                <a:ea typeface="小塚ゴシック Pro M" panose="020B0700000000000000" pitchFamily="34" charset="-128"/>
              </a:rPr>
              <a:t>作成後、動画形式（</a:t>
            </a:r>
            <a:r>
              <a:rPr lang="en-US" altLang="ja-JP" sz="1400" dirty="0">
                <a:latin typeface="小塚ゴシック Pro M" panose="020B0700000000000000" pitchFamily="34" charset="-128"/>
                <a:ea typeface="小塚ゴシック Pro M" panose="020B0700000000000000" pitchFamily="34" charset="-128"/>
              </a:rPr>
              <a:t>MP4</a:t>
            </a:r>
            <a:r>
              <a:rPr lang="ja-JP" altLang="en-US" sz="1400" dirty="0">
                <a:latin typeface="小塚ゴシック Pro M" panose="020B0700000000000000" pitchFamily="34" charset="-128"/>
                <a:ea typeface="小塚ゴシック Pro M" panose="020B0700000000000000" pitchFamily="34" charset="-128"/>
              </a:rPr>
              <a:t>）で保存します。</a:t>
            </a: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ファイルタブから「</a:t>
            </a:r>
            <a:r>
              <a:rPr lang="ja-JP" altLang="en-US" sz="1400" dirty="0">
                <a:latin typeface="小塚ゴシック Pro M" panose="020B0700000000000000" pitchFamily="34" charset="-128"/>
                <a:ea typeface="小塚ゴシック Pro M" panose="020B0700000000000000" pitchFamily="34" charset="-128"/>
              </a:rPr>
              <a:t>エクスポート</a:t>
            </a:r>
            <a:r>
              <a:rPr lang="ja-JP" altLang="en-US" sz="1400" dirty="0">
                <a:latin typeface="小塚ゴシック Pr6N L" panose="020B0200000000000000" pitchFamily="34" charset="-128"/>
                <a:ea typeface="小塚ゴシック Pr6N L" panose="020B0200000000000000" pitchFamily="34" charset="-128"/>
              </a:rPr>
              <a:t>」を選択　</a:t>
            </a:r>
            <a:r>
              <a:rPr lang="ja-JP" altLang="en-US" sz="1400" b="1" dirty="0">
                <a:latin typeface="小塚ゴシック Pr6N L" panose="020B0200000000000000" pitchFamily="34" charset="-128"/>
                <a:ea typeface="小塚ゴシック Pr6N L" panose="020B0200000000000000" pitchFamily="34" charset="-128"/>
              </a:rPr>
              <a:t>→　「ビデオの作成」各スライドの所要時間を設定し、「ビデオの作成」をクリック</a:t>
            </a:r>
            <a:r>
              <a:rPr lang="en-US" altLang="ja-JP" sz="1400" dirty="0">
                <a:latin typeface="小塚ゴシック Pr6N L" panose="020B0200000000000000" pitchFamily="34" charset="-128"/>
                <a:ea typeface="小塚ゴシック Pr6N L" panose="020B02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　→　ファイル名をつけて保存をクリック　　　　　</a:t>
            </a:r>
            <a:r>
              <a:rPr lang="ja-JP" altLang="en-US" sz="1400" b="1" dirty="0">
                <a:latin typeface="小塚ゴシック Pr6N L" panose="020B0200000000000000" pitchFamily="34" charset="-128"/>
                <a:ea typeface="小塚ゴシック Pr6N L" panose="020B02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保存されます</a:t>
            </a:r>
            <a:endParaRPr lang="en-US" altLang="ja-JP" sz="14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3. </a:t>
            </a:r>
            <a:r>
              <a:rPr lang="ja-JP" altLang="en-US" sz="1400" dirty="0">
                <a:latin typeface="小塚ゴシック Pro M" panose="020B0700000000000000" pitchFamily="34" charset="-128"/>
                <a:ea typeface="小塚ゴシック Pro M" panose="020B0700000000000000" pitchFamily="34" charset="-128"/>
              </a:rPr>
              <a:t>  ご使用になる機器に応じて、 </a:t>
            </a:r>
            <a:r>
              <a:rPr lang="en-US" altLang="ja-JP" sz="1400" dirty="0">
                <a:latin typeface="小塚ゴシック Pro M" panose="020B0700000000000000" pitchFamily="34" charset="-128"/>
                <a:ea typeface="小塚ゴシック Pro M" panose="020B0700000000000000" pitchFamily="34" charset="-128"/>
              </a:rPr>
              <a:t>USB</a:t>
            </a:r>
            <a:r>
              <a:rPr lang="ja-JP" altLang="en-US" sz="1400" dirty="0">
                <a:latin typeface="小塚ゴシック Pro M" panose="020B0700000000000000" pitchFamily="34" charset="-128"/>
                <a:ea typeface="小塚ゴシック Pro M" panose="020B0700000000000000" pitchFamily="34" charset="-128"/>
              </a:rPr>
              <a:t>メモリ、</a:t>
            </a:r>
            <a:r>
              <a:rPr lang="en-US" altLang="ja-JP" sz="1400" dirty="0">
                <a:latin typeface="小塚ゴシック Pro M" panose="020B0700000000000000" pitchFamily="34" charset="-128"/>
                <a:ea typeface="小塚ゴシック Pro M" panose="020B0700000000000000" pitchFamily="34" charset="-128"/>
              </a:rPr>
              <a:t>SD</a:t>
            </a:r>
            <a:r>
              <a:rPr lang="ja-JP" altLang="en-US" sz="1400" dirty="0">
                <a:latin typeface="小塚ゴシック Pro M" panose="020B0700000000000000" pitchFamily="34" charset="-128"/>
                <a:ea typeface="小塚ゴシック Pro M" panose="020B0700000000000000" pitchFamily="34" charset="-128"/>
              </a:rPr>
              <a:t>カード等に</a:t>
            </a:r>
            <a:r>
              <a:rPr lang="en-US" altLang="ja-JP" sz="1400" dirty="0">
                <a:latin typeface="小塚ゴシック Pro M" panose="020B0700000000000000" pitchFamily="34" charset="-128"/>
                <a:ea typeface="小塚ゴシック Pro M" panose="020B0700000000000000" pitchFamily="34" charset="-128"/>
              </a:rPr>
              <a:t>MP4</a:t>
            </a:r>
            <a:r>
              <a:rPr lang="ja-JP" altLang="en-US" sz="1400" dirty="0">
                <a:latin typeface="小塚ゴシック Pro M" panose="020B0700000000000000" pitchFamily="34" charset="-128"/>
                <a:ea typeface="小塚ゴシック Pro M" panose="020B0700000000000000" pitchFamily="34" charset="-128"/>
              </a:rPr>
              <a:t>ファイルをコピーしてご利用ください。</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　  </a:t>
            </a:r>
            <a:r>
              <a:rPr lang="en-US" altLang="ja-JP" sz="1400" dirty="0">
                <a:latin typeface="小塚ゴシック Pro L" panose="020B0200000000000000" pitchFamily="34" charset="-128"/>
                <a:ea typeface="小塚ゴシック Pro L" panose="020B0200000000000000" pitchFamily="34" charset="-128"/>
              </a:rPr>
              <a:t>※</a:t>
            </a:r>
            <a:r>
              <a:rPr lang="ja-JP" altLang="en-US" sz="1400" dirty="0">
                <a:latin typeface="小塚ゴシック Pro L" panose="020B0200000000000000" pitchFamily="34" charset="-128"/>
                <a:ea typeface="小塚ゴシック Pro L" panose="020B0200000000000000" pitchFamily="34" charset="-128"/>
              </a:rPr>
              <a:t>コンテンツの再生方法など詳しくはディスプレイの取扱説明書をご確認ください</a:t>
            </a:r>
            <a:r>
              <a:rPr lang="ja-JP" altLang="en-US" sz="1400" dirty="0">
                <a:latin typeface="小塚ゴシック Pro M" panose="020B0700000000000000" pitchFamily="34" charset="-128"/>
                <a:ea typeface="小塚ゴシック Pro M" panose="020B0700000000000000" pitchFamily="34" charset="-128"/>
              </a:rPr>
              <a:t>。</a:t>
            </a:r>
            <a:endParaRPr lang="en-US" altLang="ja-JP" sz="2443" dirty="0">
              <a:latin typeface="小塚ゴシック Pro M" panose="020B0700000000000000" pitchFamily="34" charset="-128"/>
              <a:ea typeface="小塚ゴシック Pro M" panose="020B0700000000000000" pitchFamily="34" charset="-128"/>
            </a:endParaRPr>
          </a:p>
          <a:p>
            <a:pPr algn="r">
              <a:lnSpc>
                <a:spcPct val="100000"/>
              </a:lnSpc>
            </a:pPr>
            <a:r>
              <a:rPr lang="ja-JP" altLang="en-US" sz="1100" dirty="0">
                <a:latin typeface="小塚ゴシック Pro L" panose="020B0200000000000000" pitchFamily="34" charset="-128"/>
                <a:ea typeface="小塚ゴシック Pro L" panose="020B0200000000000000" pitchFamily="34" charset="-128"/>
              </a:rPr>
              <a:t>●</a:t>
            </a:r>
            <a:r>
              <a:rPr lang="en-US" altLang="ja-JP" sz="1100" dirty="0">
                <a:latin typeface="小塚ゴシック Pro L" panose="020B0200000000000000" pitchFamily="34" charset="-128"/>
                <a:ea typeface="小塚ゴシック Pro L" panose="020B0200000000000000" pitchFamily="34" charset="-128"/>
              </a:rPr>
              <a:t>PowerPoint</a:t>
            </a:r>
            <a:r>
              <a:rPr lang="ja-JP" altLang="en-US" sz="1100" dirty="0">
                <a:latin typeface="小塚ゴシック Pro L" panose="020B0200000000000000" pitchFamily="34" charset="-128"/>
                <a:ea typeface="小塚ゴシック Pro L" panose="020B0200000000000000" pitchFamily="34" charset="-128"/>
              </a:rPr>
              <a:t>は、米国</a:t>
            </a:r>
            <a:r>
              <a:rPr lang="en-US" altLang="ja-JP" sz="1100" dirty="0">
                <a:latin typeface="小塚ゴシック Pro L" panose="020B0200000000000000" pitchFamily="34" charset="-128"/>
                <a:ea typeface="小塚ゴシック Pro L" panose="020B0200000000000000" pitchFamily="34" charset="-128"/>
              </a:rPr>
              <a:t>Microsoft Corporation</a:t>
            </a:r>
            <a:r>
              <a:rPr lang="ja-JP" altLang="en-US" sz="1100" dirty="0">
                <a:latin typeface="小塚ゴシック Pro L" panose="020B0200000000000000" pitchFamily="34" charset="-128"/>
                <a:ea typeface="小塚ゴシック Pro L" panose="020B0200000000000000" pitchFamily="34" charset="-128"/>
              </a:rPr>
              <a:t>の米国およびその他の国における登録商標または商標です。</a:t>
            </a:r>
          </a:p>
        </p:txBody>
      </p:sp>
      <p:cxnSp>
        <p:nvCxnSpPr>
          <p:cNvPr id="20" name="直線コネクタ 19">
            <a:extLst>
              <a:ext uri="{FF2B5EF4-FFF2-40B4-BE49-F238E27FC236}">
                <a16:creationId xmlns:a16="http://schemas.microsoft.com/office/drawing/2014/main" id="{FE5FD247-5A98-43A2-A233-B311A8107342}"/>
              </a:ext>
            </a:extLst>
          </p:cNvPr>
          <p:cNvCxnSpPr>
            <a:cxnSpLocks/>
          </p:cNvCxnSpPr>
          <p:nvPr/>
        </p:nvCxnSpPr>
        <p:spPr>
          <a:xfrm>
            <a:off x="6089810" y="1200270"/>
            <a:ext cx="5989804" cy="0"/>
          </a:xfrm>
          <a:prstGeom prst="line">
            <a:avLst/>
          </a:prstGeom>
          <a:ln w="22225">
            <a:solidFill>
              <a:schemeClr val="tx1"/>
            </a:solidFill>
          </a:ln>
        </p:spPr>
        <p:style>
          <a:lnRef idx="1">
            <a:schemeClr val="accent2"/>
          </a:lnRef>
          <a:fillRef idx="0">
            <a:schemeClr val="accent2"/>
          </a:fillRef>
          <a:effectRef idx="0">
            <a:schemeClr val="accent2"/>
          </a:effectRef>
          <a:fontRef idx="minor">
            <a:schemeClr val="tx1"/>
          </a:fontRef>
        </p:style>
      </p:cxnSp>
      <p:sp>
        <p:nvSpPr>
          <p:cNvPr id="17" name="タイトル 1">
            <a:extLst>
              <a:ext uri="{FF2B5EF4-FFF2-40B4-BE49-F238E27FC236}">
                <a16:creationId xmlns:a16="http://schemas.microsoft.com/office/drawing/2014/main" id="{4B122F79-8069-40C7-9B0B-73E92D5E8CAE}"/>
              </a:ext>
            </a:extLst>
          </p:cNvPr>
          <p:cNvSpPr txBox="1">
            <a:spLocks/>
          </p:cNvSpPr>
          <p:nvPr/>
        </p:nvSpPr>
        <p:spPr>
          <a:xfrm>
            <a:off x="15302580" y="460224"/>
            <a:ext cx="1079244" cy="330548"/>
          </a:xfrm>
          <a:prstGeom prst="rect">
            <a:avLst/>
          </a:prstGeom>
        </p:spPr>
        <p:txBody>
          <a:bodyPr vert="horz" lIns="203200" tIns="101600" rIns="203200" bIns="101600" rtlCol="0" anchor="b">
            <a:noAutofit/>
          </a:bodyPr>
          <a:lstStyle>
            <a:lvl1pPr algn="ctr" defTabSz="822960" rtl="0" eaLnBrk="1" latinLnBrk="0" hangingPunct="1">
              <a:lnSpc>
                <a:spcPct val="90000"/>
              </a:lnSpc>
              <a:spcBef>
                <a:spcPct val="0"/>
              </a:spcBef>
              <a:buNone/>
              <a:defRPr kumimoji="1" sz="5400" kern="1200">
                <a:solidFill>
                  <a:schemeClr val="tx1"/>
                </a:solidFill>
                <a:latin typeface="+mj-lt"/>
                <a:ea typeface="+mj-ea"/>
                <a:cs typeface="+mj-cs"/>
              </a:defRPr>
            </a:lvl1pPr>
          </a:lstStyle>
          <a:p>
            <a:r>
              <a:rPr lang="en-US" altLang="ja-JP" sz="1200" dirty="0">
                <a:solidFill>
                  <a:schemeClr val="bg1">
                    <a:lumMod val="75000"/>
                  </a:schemeClr>
                </a:solidFill>
                <a:latin typeface="小塚ゴシック Pro B" panose="020B0800000000000000" pitchFamily="34" charset="-128"/>
                <a:ea typeface="小塚ゴシック Pro B" panose="020B0800000000000000" pitchFamily="34" charset="-128"/>
              </a:rPr>
              <a:t>2026.05</a:t>
            </a:r>
            <a:endParaRPr lang="ja-JP" altLang="en-US" sz="1200" dirty="0">
              <a:solidFill>
                <a:schemeClr val="bg1">
                  <a:lumMod val="75000"/>
                </a:schemeClr>
              </a:solidFill>
              <a:latin typeface="小塚ゴシック Pro B" panose="020B0800000000000000" pitchFamily="34" charset="-128"/>
              <a:ea typeface="小塚ゴシック Pro B" panose="020B0800000000000000" pitchFamily="34" charset="-128"/>
            </a:endParaRPr>
          </a:p>
        </p:txBody>
      </p:sp>
      <p:pic>
        <p:nvPicPr>
          <p:cNvPr id="13" name="図 12">
            <a:extLst>
              <a:ext uri="{FF2B5EF4-FFF2-40B4-BE49-F238E27FC236}">
                <a16:creationId xmlns:a16="http://schemas.microsoft.com/office/drawing/2014/main" id="{3265079C-382C-47FC-A8B8-312B41086DB2}"/>
              </a:ext>
            </a:extLst>
          </p:cNvPr>
          <p:cNvPicPr>
            <a:picLocks noChangeAspect="1"/>
          </p:cNvPicPr>
          <p:nvPr/>
        </p:nvPicPr>
        <p:blipFill rotWithShape="1">
          <a:blip r:embed="rId2">
            <a:extLst>
              <a:ext uri="{28A0092B-C50C-407E-A947-70E740481C1C}">
                <a14:useLocalDpi xmlns:a14="http://schemas.microsoft.com/office/drawing/2010/main" val="0"/>
              </a:ext>
            </a:extLst>
          </a:blip>
          <a:srcRect l="5876" t="7374" r="7803" b="2540"/>
          <a:stretch/>
        </p:blipFill>
        <p:spPr>
          <a:xfrm>
            <a:off x="15897803" y="3432368"/>
            <a:ext cx="1696047" cy="1043721"/>
          </a:xfrm>
          <a:prstGeom prst="rect">
            <a:avLst/>
          </a:prstGeom>
        </p:spPr>
      </p:pic>
      <p:pic>
        <p:nvPicPr>
          <p:cNvPr id="5" name="図 4">
            <a:extLst>
              <a:ext uri="{FF2B5EF4-FFF2-40B4-BE49-F238E27FC236}">
                <a16:creationId xmlns:a16="http://schemas.microsoft.com/office/drawing/2014/main" id="{65CEFDC7-C718-4A5D-9FCB-AEAC6B47A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9859" y="388282"/>
            <a:ext cx="1011936" cy="292608"/>
          </a:xfrm>
          <a:prstGeom prst="rect">
            <a:avLst/>
          </a:prstGeom>
        </p:spPr>
      </p:pic>
      <p:pic>
        <p:nvPicPr>
          <p:cNvPr id="10" name="図 9">
            <a:extLst>
              <a:ext uri="{FF2B5EF4-FFF2-40B4-BE49-F238E27FC236}">
                <a16:creationId xmlns:a16="http://schemas.microsoft.com/office/drawing/2014/main" id="{4279DB16-5810-455B-AAF3-BF2D17D691E9}"/>
              </a:ext>
            </a:extLst>
          </p:cNvPr>
          <p:cNvPicPr>
            <a:picLocks noChangeAspect="1"/>
          </p:cNvPicPr>
          <p:nvPr/>
        </p:nvPicPr>
        <p:blipFill rotWithShape="1">
          <a:blip r:embed="rId4">
            <a:extLst>
              <a:ext uri="{28A0092B-C50C-407E-A947-70E740481C1C}">
                <a14:useLocalDpi xmlns:a14="http://schemas.microsoft.com/office/drawing/2010/main" val="0"/>
              </a:ext>
            </a:extLst>
          </a:blip>
          <a:srcRect l="386" r="62270" b="4939"/>
          <a:stretch/>
        </p:blipFill>
        <p:spPr>
          <a:xfrm>
            <a:off x="12017273" y="3401510"/>
            <a:ext cx="3060000" cy="4038074"/>
          </a:xfrm>
          <a:prstGeom prst="rect">
            <a:avLst/>
          </a:prstGeom>
        </p:spPr>
      </p:pic>
      <p:grpSp>
        <p:nvGrpSpPr>
          <p:cNvPr id="4" name="グループ化 3">
            <a:extLst>
              <a:ext uri="{FF2B5EF4-FFF2-40B4-BE49-F238E27FC236}">
                <a16:creationId xmlns:a16="http://schemas.microsoft.com/office/drawing/2014/main" id="{56C5563D-0675-4301-AFE4-7DD814F783C2}"/>
              </a:ext>
            </a:extLst>
          </p:cNvPr>
          <p:cNvGrpSpPr/>
          <p:nvPr/>
        </p:nvGrpSpPr>
        <p:grpSpPr>
          <a:xfrm>
            <a:off x="894490" y="3463817"/>
            <a:ext cx="1296561" cy="4038075"/>
            <a:chOff x="895892" y="3766653"/>
            <a:chExt cx="1296561" cy="4038075"/>
          </a:xfrm>
        </p:grpSpPr>
        <p:pic>
          <p:nvPicPr>
            <p:cNvPr id="6" name="図 5">
              <a:extLst>
                <a:ext uri="{FF2B5EF4-FFF2-40B4-BE49-F238E27FC236}">
                  <a16:creationId xmlns:a16="http://schemas.microsoft.com/office/drawing/2014/main" id="{0F704763-379B-4328-838E-6B33F0ADC0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3044" y="3766653"/>
              <a:ext cx="1239409" cy="4038075"/>
            </a:xfrm>
            <a:prstGeom prst="rect">
              <a:avLst/>
            </a:prstGeom>
          </p:spPr>
        </p:pic>
        <p:sp>
          <p:nvSpPr>
            <p:cNvPr id="15" name="四角形: 角を丸くする 14">
              <a:extLst>
                <a:ext uri="{FF2B5EF4-FFF2-40B4-BE49-F238E27FC236}">
                  <a16:creationId xmlns:a16="http://schemas.microsoft.com/office/drawing/2014/main" id="{27328329-84A3-410A-BBA7-B624EDE4FC21}"/>
                </a:ext>
              </a:extLst>
            </p:cNvPr>
            <p:cNvSpPr/>
            <p:nvPr/>
          </p:nvSpPr>
          <p:spPr>
            <a:xfrm>
              <a:off x="895892" y="7239209"/>
              <a:ext cx="1075781" cy="3714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6F440824-2EDC-452F-A555-191A8FEC6A44}"/>
              </a:ext>
            </a:extLst>
          </p:cNvPr>
          <p:cNvGrpSpPr/>
          <p:nvPr/>
        </p:nvGrpSpPr>
        <p:grpSpPr>
          <a:xfrm>
            <a:off x="3098665" y="3432368"/>
            <a:ext cx="7962931" cy="4038074"/>
            <a:chOff x="2752542" y="3766653"/>
            <a:chExt cx="7962931" cy="4038074"/>
          </a:xfrm>
        </p:grpSpPr>
        <p:pic>
          <p:nvPicPr>
            <p:cNvPr id="12" name="図 11">
              <a:extLst>
                <a:ext uri="{FF2B5EF4-FFF2-40B4-BE49-F238E27FC236}">
                  <a16:creationId xmlns:a16="http://schemas.microsoft.com/office/drawing/2014/main" id="{EF5FEE89-0172-49A6-959D-7A8A4FF81135}"/>
                </a:ext>
              </a:extLst>
            </p:cNvPr>
            <p:cNvPicPr>
              <a:picLocks noChangeAspect="1"/>
            </p:cNvPicPr>
            <p:nvPr/>
          </p:nvPicPr>
          <p:blipFill rotWithShape="1">
            <a:blip r:embed="rId6">
              <a:extLst>
                <a:ext uri="{28A0092B-C50C-407E-A947-70E740481C1C}">
                  <a14:useLocalDpi xmlns:a14="http://schemas.microsoft.com/office/drawing/2010/main" val="0"/>
                </a:ext>
              </a:extLst>
            </a:blip>
            <a:srcRect r="2665" b="4776"/>
            <a:stretch/>
          </p:blipFill>
          <p:spPr>
            <a:xfrm>
              <a:off x="2752542" y="3766653"/>
              <a:ext cx="7962931" cy="4038074"/>
            </a:xfrm>
            <a:prstGeom prst="rect">
              <a:avLst/>
            </a:prstGeom>
          </p:spPr>
        </p:pic>
        <p:sp>
          <p:nvSpPr>
            <p:cNvPr id="21" name="四角形: 角を丸くする 20">
              <a:extLst>
                <a:ext uri="{FF2B5EF4-FFF2-40B4-BE49-F238E27FC236}">
                  <a16:creationId xmlns:a16="http://schemas.microsoft.com/office/drawing/2014/main" id="{F30D1879-70B8-413E-BEE9-BF1735F0E738}"/>
                </a:ext>
              </a:extLst>
            </p:cNvPr>
            <p:cNvSpPr/>
            <p:nvPr/>
          </p:nvSpPr>
          <p:spPr>
            <a:xfrm>
              <a:off x="2970042" y="5327611"/>
              <a:ext cx="1778576" cy="582858"/>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F756F9BB-150E-48C5-840B-FBAEE8599AF3}"/>
                </a:ext>
              </a:extLst>
            </p:cNvPr>
            <p:cNvSpPr/>
            <p:nvPr/>
          </p:nvSpPr>
          <p:spPr>
            <a:xfrm>
              <a:off x="7227185" y="6546312"/>
              <a:ext cx="883226" cy="373308"/>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465761C2-2018-4D10-8E96-ECE897D703E8}"/>
                </a:ext>
              </a:extLst>
            </p:cNvPr>
            <p:cNvSpPr/>
            <p:nvPr/>
          </p:nvSpPr>
          <p:spPr>
            <a:xfrm>
              <a:off x="5880742" y="6801058"/>
              <a:ext cx="883226" cy="876301"/>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5" name="四角形: 角を丸くする 24">
            <a:extLst>
              <a:ext uri="{FF2B5EF4-FFF2-40B4-BE49-F238E27FC236}">
                <a16:creationId xmlns:a16="http://schemas.microsoft.com/office/drawing/2014/main" id="{9D03309D-7135-42E9-9728-BA69368A62A4}"/>
              </a:ext>
            </a:extLst>
          </p:cNvPr>
          <p:cNvSpPr/>
          <p:nvPr/>
        </p:nvSpPr>
        <p:spPr>
          <a:xfrm>
            <a:off x="8544225" y="6258578"/>
            <a:ext cx="5063310" cy="677795"/>
          </a:xfrm>
          <a:prstGeom prst="round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rPr>
              <a:t>←ここで各スライドの</a:t>
            </a:r>
            <a:endParaRPr kumimoji="1" lang="en-US" altLang="ja-JP" b="1" dirty="0">
              <a:solidFill>
                <a:srgbClr val="FF0000"/>
              </a:solidFill>
            </a:endParaRPr>
          </a:p>
          <a:p>
            <a:r>
              <a:rPr kumimoji="1" lang="ja-JP" altLang="en-US" b="1" dirty="0">
                <a:solidFill>
                  <a:srgbClr val="FF0000"/>
                </a:solidFill>
              </a:rPr>
              <a:t>表示時間をし設定します。</a:t>
            </a:r>
          </a:p>
        </p:txBody>
      </p:sp>
      <p:sp>
        <p:nvSpPr>
          <p:cNvPr id="16" name="四角形: 角を丸くする 15">
            <a:extLst>
              <a:ext uri="{FF2B5EF4-FFF2-40B4-BE49-F238E27FC236}">
                <a16:creationId xmlns:a16="http://schemas.microsoft.com/office/drawing/2014/main" id="{909F7FD7-CC05-42A7-B5CC-4E808A0987A9}"/>
              </a:ext>
            </a:extLst>
          </p:cNvPr>
          <p:cNvSpPr/>
          <p:nvPr/>
        </p:nvSpPr>
        <p:spPr>
          <a:xfrm>
            <a:off x="7080130" y="7179870"/>
            <a:ext cx="6740035" cy="1854542"/>
          </a:xfrm>
          <a:prstGeom prst="round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rPr>
              <a:t>スライドごとに表示時間を変えることはできません。</a:t>
            </a:r>
            <a:endParaRPr kumimoji="1" lang="en-US" altLang="ja-JP" b="1" dirty="0">
              <a:solidFill>
                <a:srgbClr val="FF0000"/>
              </a:solidFill>
            </a:endParaRPr>
          </a:p>
          <a:p>
            <a:endParaRPr kumimoji="1" lang="en-US" altLang="ja-JP" b="1" dirty="0">
              <a:solidFill>
                <a:srgbClr val="FF0000"/>
              </a:solidFill>
            </a:endParaRPr>
          </a:p>
          <a:p>
            <a:r>
              <a:rPr kumimoji="1" lang="ja-JP" altLang="en-US" b="1" dirty="0">
                <a:solidFill>
                  <a:srgbClr val="FF0000"/>
                </a:solidFill>
              </a:rPr>
              <a:t>スライド内に挿入した動画やアニメーション効果が</a:t>
            </a:r>
            <a:endParaRPr kumimoji="1" lang="en-US" altLang="ja-JP" b="1" dirty="0">
              <a:solidFill>
                <a:srgbClr val="FF0000"/>
              </a:solidFill>
            </a:endParaRPr>
          </a:p>
          <a:p>
            <a:r>
              <a:rPr kumimoji="1" lang="ja-JP" altLang="en-US" b="1" dirty="0">
                <a:solidFill>
                  <a:srgbClr val="FF0000"/>
                </a:solidFill>
              </a:rPr>
              <a:t>設定した時間よりも長い場合、そちらが優先されます。</a:t>
            </a:r>
            <a:endParaRPr kumimoji="1" lang="en-US" altLang="ja-JP" b="1" dirty="0">
              <a:solidFill>
                <a:srgbClr val="FF0000"/>
              </a:solidFill>
            </a:endParaRPr>
          </a:p>
        </p:txBody>
      </p:sp>
    </p:spTree>
    <p:extLst>
      <p:ext uri="{BB962C8B-B14F-4D97-AF65-F5344CB8AC3E}">
        <p14:creationId xmlns:p14="http://schemas.microsoft.com/office/powerpoint/2010/main" val="4215934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616688" y="1020726"/>
            <a:ext cx="16957033" cy="2806889"/>
          </a:xfrm>
        </p:spPr>
        <p:txBody>
          <a:bodyPr>
            <a:noAutofit/>
          </a:bodyPr>
          <a:lstStyle/>
          <a:p>
            <a:pPr algn="l">
              <a:lnSpc>
                <a:spcPct val="100000"/>
              </a:lnSpc>
            </a:pPr>
            <a:r>
              <a:rPr lang="ja-JP" altLang="en-US" sz="2000" b="1" dirty="0">
                <a:latin typeface="小塚ゴシック Pro L" panose="020B0200000000000000" pitchFamily="34" charset="-128"/>
                <a:ea typeface="小塚ゴシック Pro L" panose="020B0200000000000000" pitchFamily="34" charset="-128"/>
              </a:rPr>
              <a:t>・スライドの画面切り替え時にフェードなどの効果をかけたい場合</a:t>
            </a:r>
            <a:endParaRPr lang="en-US" altLang="ja-JP" sz="2000" b="1"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2000" b="1" dirty="0">
                <a:latin typeface="小塚ゴシック Pro L" panose="020B0200000000000000" pitchFamily="34" charset="-128"/>
                <a:ea typeface="小塚ゴシック Pro L" panose="020B0200000000000000" pitchFamily="34" charset="-128"/>
              </a:rPr>
              <a:t>　　</a:t>
            </a:r>
            <a:r>
              <a:rPr lang="ja-JP" altLang="en-US" sz="1600" dirty="0">
                <a:latin typeface="小塚ゴシック Pro L" panose="020B0200000000000000" pitchFamily="34" charset="-128"/>
                <a:ea typeface="小塚ゴシック Pro L" panose="020B0200000000000000" pitchFamily="34" charset="-128"/>
              </a:rPr>
              <a:t>スライドを選び、「画面切り替え」をクリック→希望の効果を選択する</a:t>
            </a:r>
            <a:endParaRPr lang="en-US" altLang="ja-JP" sz="1600" dirty="0">
              <a:latin typeface="小塚ゴシック Pro L" panose="020B0200000000000000" pitchFamily="34" charset="-128"/>
              <a:ea typeface="小塚ゴシック Pro L" panose="020B0200000000000000" pitchFamily="34" charset="-128"/>
            </a:endParaRPr>
          </a:p>
          <a:p>
            <a:pPr algn="l">
              <a:lnSpc>
                <a:spcPct val="100000"/>
              </a:lnSpc>
            </a:pPr>
            <a:endParaRPr lang="ja-JP" altLang="en-US" sz="1100" dirty="0">
              <a:latin typeface="小塚ゴシック Pro L" panose="020B0200000000000000" pitchFamily="34" charset="-128"/>
              <a:ea typeface="小塚ゴシック Pro L" panose="020B0200000000000000" pitchFamily="34" charset="-128"/>
            </a:endParaRPr>
          </a:p>
        </p:txBody>
      </p:sp>
      <p:sp>
        <p:nvSpPr>
          <p:cNvPr id="17" name="タイトル 1">
            <a:extLst>
              <a:ext uri="{FF2B5EF4-FFF2-40B4-BE49-F238E27FC236}">
                <a16:creationId xmlns:a16="http://schemas.microsoft.com/office/drawing/2014/main" id="{4B122F79-8069-40C7-9B0B-73E92D5E8CAE}"/>
              </a:ext>
            </a:extLst>
          </p:cNvPr>
          <p:cNvSpPr txBox="1">
            <a:spLocks/>
          </p:cNvSpPr>
          <p:nvPr/>
        </p:nvSpPr>
        <p:spPr>
          <a:xfrm>
            <a:off x="15302580" y="460224"/>
            <a:ext cx="1079244" cy="330548"/>
          </a:xfrm>
          <a:prstGeom prst="rect">
            <a:avLst/>
          </a:prstGeom>
        </p:spPr>
        <p:txBody>
          <a:bodyPr vert="horz" lIns="203200" tIns="101600" rIns="203200" bIns="101600" rtlCol="0" anchor="b">
            <a:noAutofit/>
          </a:bodyPr>
          <a:lstStyle>
            <a:lvl1pPr algn="ctr" defTabSz="822960" rtl="0" eaLnBrk="1" latinLnBrk="0" hangingPunct="1">
              <a:lnSpc>
                <a:spcPct val="90000"/>
              </a:lnSpc>
              <a:spcBef>
                <a:spcPct val="0"/>
              </a:spcBef>
              <a:buNone/>
              <a:defRPr kumimoji="1" sz="5400" kern="1200">
                <a:solidFill>
                  <a:schemeClr val="tx1"/>
                </a:solidFill>
                <a:latin typeface="+mj-lt"/>
                <a:ea typeface="+mj-ea"/>
                <a:cs typeface="+mj-cs"/>
              </a:defRPr>
            </a:lvl1pPr>
          </a:lstStyle>
          <a:p>
            <a:r>
              <a:rPr lang="en-US" altLang="ja-JP" sz="1200" dirty="0">
                <a:solidFill>
                  <a:schemeClr val="bg1">
                    <a:lumMod val="75000"/>
                  </a:schemeClr>
                </a:solidFill>
                <a:latin typeface="小塚ゴシック Pro B" panose="020B0800000000000000" pitchFamily="34" charset="-128"/>
                <a:ea typeface="小塚ゴシック Pro B" panose="020B0800000000000000" pitchFamily="34" charset="-128"/>
              </a:rPr>
              <a:t>2022.03</a:t>
            </a:r>
            <a:endParaRPr lang="ja-JP" altLang="en-US" sz="1200" dirty="0">
              <a:solidFill>
                <a:schemeClr val="bg1">
                  <a:lumMod val="75000"/>
                </a:schemeClr>
              </a:solidFill>
              <a:latin typeface="小塚ゴシック Pro B" panose="020B0800000000000000" pitchFamily="34" charset="-128"/>
              <a:ea typeface="小塚ゴシック Pro B" panose="020B0800000000000000" pitchFamily="34" charset="-128"/>
            </a:endParaRPr>
          </a:p>
        </p:txBody>
      </p:sp>
      <p:pic>
        <p:nvPicPr>
          <p:cNvPr id="5" name="図 4">
            <a:extLst>
              <a:ext uri="{FF2B5EF4-FFF2-40B4-BE49-F238E27FC236}">
                <a16:creationId xmlns:a16="http://schemas.microsoft.com/office/drawing/2014/main" id="{65CEFDC7-C718-4A5D-9FCB-AEAC6B47A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9859" y="388282"/>
            <a:ext cx="1011936" cy="292608"/>
          </a:xfrm>
          <a:prstGeom prst="rect">
            <a:avLst/>
          </a:prstGeom>
        </p:spPr>
      </p:pic>
      <p:pic>
        <p:nvPicPr>
          <p:cNvPr id="7" name="図 6">
            <a:extLst>
              <a:ext uri="{FF2B5EF4-FFF2-40B4-BE49-F238E27FC236}">
                <a16:creationId xmlns:a16="http://schemas.microsoft.com/office/drawing/2014/main" id="{2C9CB302-B832-4848-B6D7-8D6C4E3A0840}"/>
              </a:ext>
            </a:extLst>
          </p:cNvPr>
          <p:cNvPicPr>
            <a:picLocks noChangeAspect="1"/>
          </p:cNvPicPr>
          <p:nvPr/>
        </p:nvPicPr>
        <p:blipFill rotWithShape="1">
          <a:blip r:embed="rId3">
            <a:extLst>
              <a:ext uri="{28A0092B-C50C-407E-A947-70E740481C1C}">
                <a14:useLocalDpi xmlns:a14="http://schemas.microsoft.com/office/drawing/2010/main" val="0"/>
              </a:ext>
            </a:extLst>
          </a:blip>
          <a:srcRect l="1" t="5180" r="27267" b="62376"/>
          <a:stretch/>
        </p:blipFill>
        <p:spPr>
          <a:xfrm>
            <a:off x="8822170" y="1098467"/>
            <a:ext cx="6228000" cy="1440000"/>
          </a:xfrm>
          <a:prstGeom prst="rect">
            <a:avLst/>
          </a:prstGeom>
        </p:spPr>
      </p:pic>
      <p:sp>
        <p:nvSpPr>
          <p:cNvPr id="23" name="四角形: 角を丸くする 22">
            <a:extLst>
              <a:ext uri="{FF2B5EF4-FFF2-40B4-BE49-F238E27FC236}">
                <a16:creationId xmlns:a16="http://schemas.microsoft.com/office/drawing/2014/main" id="{F756F9BB-150E-48C5-840B-FBAEE8599AF3}"/>
              </a:ext>
            </a:extLst>
          </p:cNvPr>
          <p:cNvSpPr/>
          <p:nvPr/>
        </p:nvSpPr>
        <p:spPr>
          <a:xfrm>
            <a:off x="11029598" y="1151221"/>
            <a:ext cx="883226" cy="373308"/>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サブタイトル 2">
            <a:extLst>
              <a:ext uri="{FF2B5EF4-FFF2-40B4-BE49-F238E27FC236}">
                <a16:creationId xmlns:a16="http://schemas.microsoft.com/office/drawing/2014/main" id="{7808200D-75C0-4F7D-9EB5-86C7E22A11C6}"/>
              </a:ext>
            </a:extLst>
          </p:cNvPr>
          <p:cNvSpPr txBox="1">
            <a:spLocks/>
          </p:cNvSpPr>
          <p:nvPr/>
        </p:nvSpPr>
        <p:spPr>
          <a:xfrm>
            <a:off x="548665" y="2836219"/>
            <a:ext cx="17072094" cy="2795642"/>
          </a:xfrm>
          <a:prstGeom prst="rect">
            <a:avLst/>
          </a:prstGeom>
        </p:spPr>
        <p:txBody>
          <a:bodyPr vert="horz" lIns="91440" tIns="45720" rIns="91440" bIns="45720" rtlCol="0">
            <a:noAutofit/>
          </a:bodyPr>
          <a:lstStyle>
            <a:lvl1pPr marL="0" indent="0" algn="ctr" defTabSz="1371600" rtl="0" eaLnBrk="1" latinLnBrk="0" hangingPunct="1">
              <a:lnSpc>
                <a:spcPct val="90000"/>
              </a:lnSpc>
              <a:spcBef>
                <a:spcPts val="1500"/>
              </a:spcBef>
              <a:buFont typeface="Arial" panose="020B0604020202020204" pitchFamily="34" charset="0"/>
              <a:buNone/>
              <a:defRPr kumimoji="1" sz="3600" kern="1200">
                <a:solidFill>
                  <a:schemeClr val="tx1"/>
                </a:solidFill>
                <a:latin typeface="+mn-lt"/>
                <a:ea typeface="+mn-ea"/>
                <a:cs typeface="+mn-cs"/>
              </a:defRPr>
            </a:lvl1pPr>
            <a:lvl2pPr marL="685800" indent="0" algn="ctr" defTabSz="1371600" rtl="0" eaLnBrk="1" latinLnBrk="0" hangingPunct="1">
              <a:lnSpc>
                <a:spcPct val="90000"/>
              </a:lnSpc>
              <a:spcBef>
                <a:spcPts val="750"/>
              </a:spcBef>
              <a:buFont typeface="Arial" panose="020B0604020202020204" pitchFamily="34" charset="0"/>
              <a:buNone/>
              <a:defRPr kumimoji="1" sz="3000" kern="1200">
                <a:solidFill>
                  <a:schemeClr val="tx1"/>
                </a:solidFill>
                <a:latin typeface="+mn-lt"/>
                <a:ea typeface="+mn-ea"/>
                <a:cs typeface="+mn-cs"/>
              </a:defRPr>
            </a:lvl2pPr>
            <a:lvl3pPr marL="1371600" indent="0" algn="ctr" defTabSz="1371600" rtl="0" eaLnBrk="1" latinLnBrk="0" hangingPunct="1">
              <a:lnSpc>
                <a:spcPct val="90000"/>
              </a:lnSpc>
              <a:spcBef>
                <a:spcPts val="750"/>
              </a:spcBef>
              <a:buFont typeface="Arial" panose="020B0604020202020204" pitchFamily="34" charset="0"/>
              <a:buNone/>
              <a:defRPr kumimoji="1" sz="2700" kern="1200">
                <a:solidFill>
                  <a:schemeClr val="tx1"/>
                </a:solidFill>
                <a:latin typeface="+mn-lt"/>
                <a:ea typeface="+mn-ea"/>
                <a:cs typeface="+mn-cs"/>
              </a:defRPr>
            </a:lvl3pPr>
            <a:lvl4pPr marL="2057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4pPr>
            <a:lvl5pPr marL="27432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5pPr>
            <a:lvl6pPr marL="34290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6pPr>
            <a:lvl7pPr marL="41148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7pPr>
            <a:lvl8pPr marL="48006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8pPr>
            <a:lvl9pPr marL="5486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9pPr>
          </a:lstStyle>
          <a:p>
            <a:pPr algn="l">
              <a:lnSpc>
                <a:spcPct val="100000"/>
              </a:lnSpc>
            </a:pPr>
            <a:r>
              <a:rPr lang="ja-JP" altLang="en-US" sz="2000" b="1" dirty="0">
                <a:latin typeface="小塚ゴシック Pro L" panose="020B0200000000000000" pitchFamily="34" charset="-128"/>
                <a:ea typeface="小塚ゴシック Pro L" panose="020B0200000000000000" pitchFamily="34" charset="-128"/>
              </a:rPr>
              <a:t>・スライドの内容にフェードなどの効果をかけたい場合</a:t>
            </a:r>
            <a:endParaRPr lang="en-US" altLang="ja-JP" sz="2000" b="1"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2000" b="1" dirty="0">
                <a:latin typeface="小塚ゴシック Pro L" panose="020B0200000000000000" pitchFamily="34" charset="-128"/>
                <a:ea typeface="小塚ゴシック Pro L" panose="020B0200000000000000" pitchFamily="34" charset="-128"/>
              </a:rPr>
              <a:t>　　</a:t>
            </a:r>
            <a:r>
              <a:rPr lang="ja-JP" altLang="en-US" sz="1600" dirty="0">
                <a:latin typeface="小塚ゴシック Pro L" panose="020B0200000000000000" pitchFamily="34" charset="-128"/>
                <a:ea typeface="小塚ゴシック Pro L" panose="020B0200000000000000" pitchFamily="34" charset="-128"/>
              </a:rPr>
              <a:t>スライド内の画像や文字を選び、「アニメーション」をクリック→希望の効果を選択する</a:t>
            </a:r>
            <a:endParaRPr lang="en-US" altLang="ja-JP" sz="1600" dirty="0">
              <a:latin typeface="小塚ゴシック Pro L" panose="020B0200000000000000" pitchFamily="34" charset="-128"/>
              <a:ea typeface="小塚ゴシック Pro L" panose="020B0200000000000000" pitchFamily="34" charset="-128"/>
            </a:endParaRPr>
          </a:p>
          <a:p>
            <a:pPr algn="l">
              <a:lnSpc>
                <a:spcPct val="100000"/>
              </a:lnSpc>
            </a:pPr>
            <a:endParaRPr lang="ja-JP" altLang="en-US" sz="1100" dirty="0">
              <a:latin typeface="小塚ゴシック Pro L" panose="020B0200000000000000" pitchFamily="34" charset="-128"/>
              <a:ea typeface="小塚ゴシック Pro L" panose="020B0200000000000000" pitchFamily="34" charset="-128"/>
            </a:endParaRPr>
          </a:p>
        </p:txBody>
      </p:sp>
      <p:pic>
        <p:nvPicPr>
          <p:cNvPr id="22" name="図 21">
            <a:extLst>
              <a:ext uri="{FF2B5EF4-FFF2-40B4-BE49-F238E27FC236}">
                <a16:creationId xmlns:a16="http://schemas.microsoft.com/office/drawing/2014/main" id="{91D598A4-4B04-4CC9-8542-BD8BA4A996B8}"/>
              </a:ext>
            </a:extLst>
          </p:cNvPr>
          <p:cNvPicPr>
            <a:picLocks noChangeAspect="1"/>
          </p:cNvPicPr>
          <p:nvPr/>
        </p:nvPicPr>
        <p:blipFill rotWithShape="1">
          <a:blip r:embed="rId4">
            <a:extLst>
              <a:ext uri="{28A0092B-C50C-407E-A947-70E740481C1C}">
                <a14:useLocalDpi xmlns:a14="http://schemas.microsoft.com/office/drawing/2010/main" val="0"/>
              </a:ext>
            </a:extLst>
          </a:blip>
          <a:srcRect l="1" t="5291" r="34833" b="62267"/>
          <a:stretch/>
        </p:blipFill>
        <p:spPr>
          <a:xfrm>
            <a:off x="2671272" y="3853208"/>
            <a:ext cx="5580000" cy="1440000"/>
          </a:xfrm>
          <a:prstGeom prst="rect">
            <a:avLst/>
          </a:prstGeom>
        </p:spPr>
      </p:pic>
      <p:sp>
        <p:nvSpPr>
          <p:cNvPr id="15" name="四角形: 角を丸くする 14">
            <a:extLst>
              <a:ext uri="{FF2B5EF4-FFF2-40B4-BE49-F238E27FC236}">
                <a16:creationId xmlns:a16="http://schemas.microsoft.com/office/drawing/2014/main" id="{27328329-84A3-410A-BBA7-B624EDE4FC21}"/>
              </a:ext>
            </a:extLst>
          </p:cNvPr>
          <p:cNvSpPr/>
          <p:nvPr/>
        </p:nvSpPr>
        <p:spPr>
          <a:xfrm>
            <a:off x="5749228" y="3853208"/>
            <a:ext cx="904874" cy="371476"/>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00E8578A-7F28-44BF-B806-977CEECB8C6A}"/>
              </a:ext>
            </a:extLst>
          </p:cNvPr>
          <p:cNvPicPr>
            <a:picLocks noChangeAspect="1"/>
          </p:cNvPicPr>
          <p:nvPr/>
        </p:nvPicPr>
        <p:blipFill rotWithShape="1">
          <a:blip r:embed="rId5">
            <a:extLst>
              <a:ext uri="{28A0092B-C50C-407E-A947-70E740481C1C}">
                <a14:useLocalDpi xmlns:a14="http://schemas.microsoft.com/office/drawing/2010/main" val="0"/>
              </a:ext>
            </a:extLst>
          </a:blip>
          <a:srcRect l="965" r="5707" b="2083"/>
          <a:stretch/>
        </p:blipFill>
        <p:spPr>
          <a:xfrm>
            <a:off x="9048518" y="3826975"/>
            <a:ext cx="2196000" cy="1152000"/>
          </a:xfrm>
          <a:prstGeom prst="rect">
            <a:avLst/>
          </a:prstGeom>
        </p:spPr>
      </p:pic>
      <p:sp>
        <p:nvSpPr>
          <p:cNvPr id="14" name="サブタイトル 2">
            <a:extLst>
              <a:ext uri="{FF2B5EF4-FFF2-40B4-BE49-F238E27FC236}">
                <a16:creationId xmlns:a16="http://schemas.microsoft.com/office/drawing/2014/main" id="{4AB1A919-5383-4658-9983-F6CECD936FD1}"/>
              </a:ext>
            </a:extLst>
          </p:cNvPr>
          <p:cNvSpPr txBox="1">
            <a:spLocks/>
          </p:cNvSpPr>
          <p:nvPr/>
        </p:nvSpPr>
        <p:spPr>
          <a:xfrm>
            <a:off x="11244518" y="3812687"/>
            <a:ext cx="5137306" cy="2116926"/>
          </a:xfrm>
          <a:prstGeom prst="rect">
            <a:avLst/>
          </a:prstGeom>
        </p:spPr>
        <p:txBody>
          <a:bodyPr vert="horz" lIns="91440" tIns="45720" rIns="91440" bIns="45720" rtlCol="0">
            <a:noAutofit/>
          </a:bodyPr>
          <a:lstStyle>
            <a:lvl1pPr marL="0" indent="0" algn="ctr" defTabSz="1371600" rtl="0" eaLnBrk="1" latinLnBrk="0" hangingPunct="1">
              <a:lnSpc>
                <a:spcPct val="90000"/>
              </a:lnSpc>
              <a:spcBef>
                <a:spcPts val="1500"/>
              </a:spcBef>
              <a:buFont typeface="Arial" panose="020B0604020202020204" pitchFamily="34" charset="0"/>
              <a:buNone/>
              <a:defRPr kumimoji="1" sz="3600" kern="1200">
                <a:solidFill>
                  <a:schemeClr val="tx1"/>
                </a:solidFill>
                <a:latin typeface="+mn-lt"/>
                <a:ea typeface="+mn-ea"/>
                <a:cs typeface="+mn-cs"/>
              </a:defRPr>
            </a:lvl1pPr>
            <a:lvl2pPr marL="685800" indent="0" algn="ctr" defTabSz="1371600" rtl="0" eaLnBrk="1" latinLnBrk="0" hangingPunct="1">
              <a:lnSpc>
                <a:spcPct val="90000"/>
              </a:lnSpc>
              <a:spcBef>
                <a:spcPts val="750"/>
              </a:spcBef>
              <a:buFont typeface="Arial" panose="020B0604020202020204" pitchFamily="34" charset="0"/>
              <a:buNone/>
              <a:defRPr kumimoji="1" sz="3000" kern="1200">
                <a:solidFill>
                  <a:schemeClr val="tx1"/>
                </a:solidFill>
                <a:latin typeface="+mn-lt"/>
                <a:ea typeface="+mn-ea"/>
                <a:cs typeface="+mn-cs"/>
              </a:defRPr>
            </a:lvl2pPr>
            <a:lvl3pPr marL="1371600" indent="0" algn="ctr" defTabSz="1371600" rtl="0" eaLnBrk="1" latinLnBrk="0" hangingPunct="1">
              <a:lnSpc>
                <a:spcPct val="90000"/>
              </a:lnSpc>
              <a:spcBef>
                <a:spcPts val="750"/>
              </a:spcBef>
              <a:buFont typeface="Arial" panose="020B0604020202020204" pitchFamily="34" charset="0"/>
              <a:buNone/>
              <a:defRPr kumimoji="1" sz="2700" kern="1200">
                <a:solidFill>
                  <a:schemeClr val="tx1"/>
                </a:solidFill>
                <a:latin typeface="+mn-lt"/>
                <a:ea typeface="+mn-ea"/>
                <a:cs typeface="+mn-cs"/>
              </a:defRPr>
            </a:lvl3pPr>
            <a:lvl4pPr marL="2057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4pPr>
            <a:lvl5pPr marL="27432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5pPr>
            <a:lvl6pPr marL="34290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6pPr>
            <a:lvl7pPr marL="41148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7pPr>
            <a:lvl8pPr marL="48006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8pPr>
            <a:lvl9pPr marL="5486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9pPr>
          </a:lstStyle>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アニメーションの開始を</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「クリック時」ではなく、「直前の動作と同時」にすると</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スライドが変わった時にアニメーションが開始されます。</a:t>
            </a:r>
          </a:p>
        </p:txBody>
      </p:sp>
      <p:sp>
        <p:nvSpPr>
          <p:cNvPr id="16" name="サブタイトル 2">
            <a:extLst>
              <a:ext uri="{FF2B5EF4-FFF2-40B4-BE49-F238E27FC236}">
                <a16:creationId xmlns:a16="http://schemas.microsoft.com/office/drawing/2014/main" id="{B39A0159-31C8-483B-A806-CC15DA043AFA}"/>
              </a:ext>
            </a:extLst>
          </p:cNvPr>
          <p:cNvSpPr txBox="1">
            <a:spLocks/>
          </p:cNvSpPr>
          <p:nvPr/>
        </p:nvSpPr>
        <p:spPr>
          <a:xfrm>
            <a:off x="512471" y="6340137"/>
            <a:ext cx="17072094" cy="2795642"/>
          </a:xfrm>
          <a:prstGeom prst="rect">
            <a:avLst/>
          </a:prstGeom>
        </p:spPr>
        <p:txBody>
          <a:bodyPr vert="horz" lIns="91440" tIns="45720" rIns="91440" bIns="45720" rtlCol="0">
            <a:noAutofit/>
          </a:bodyPr>
          <a:lstStyle>
            <a:lvl1pPr marL="0" indent="0" algn="ctr" defTabSz="1371600" rtl="0" eaLnBrk="1" latinLnBrk="0" hangingPunct="1">
              <a:lnSpc>
                <a:spcPct val="90000"/>
              </a:lnSpc>
              <a:spcBef>
                <a:spcPts val="1500"/>
              </a:spcBef>
              <a:buFont typeface="Arial" panose="020B0604020202020204" pitchFamily="34" charset="0"/>
              <a:buNone/>
              <a:defRPr kumimoji="1" sz="3600" kern="1200">
                <a:solidFill>
                  <a:schemeClr val="tx1"/>
                </a:solidFill>
                <a:latin typeface="+mn-lt"/>
                <a:ea typeface="+mn-ea"/>
                <a:cs typeface="+mn-cs"/>
              </a:defRPr>
            </a:lvl1pPr>
            <a:lvl2pPr marL="685800" indent="0" algn="ctr" defTabSz="1371600" rtl="0" eaLnBrk="1" latinLnBrk="0" hangingPunct="1">
              <a:lnSpc>
                <a:spcPct val="90000"/>
              </a:lnSpc>
              <a:spcBef>
                <a:spcPts val="750"/>
              </a:spcBef>
              <a:buFont typeface="Arial" panose="020B0604020202020204" pitchFamily="34" charset="0"/>
              <a:buNone/>
              <a:defRPr kumimoji="1" sz="3000" kern="1200">
                <a:solidFill>
                  <a:schemeClr val="tx1"/>
                </a:solidFill>
                <a:latin typeface="+mn-lt"/>
                <a:ea typeface="+mn-ea"/>
                <a:cs typeface="+mn-cs"/>
              </a:defRPr>
            </a:lvl2pPr>
            <a:lvl3pPr marL="1371600" indent="0" algn="ctr" defTabSz="1371600" rtl="0" eaLnBrk="1" latinLnBrk="0" hangingPunct="1">
              <a:lnSpc>
                <a:spcPct val="90000"/>
              </a:lnSpc>
              <a:spcBef>
                <a:spcPts val="750"/>
              </a:spcBef>
              <a:buFont typeface="Arial" panose="020B0604020202020204" pitchFamily="34" charset="0"/>
              <a:buNone/>
              <a:defRPr kumimoji="1" sz="2700" kern="1200">
                <a:solidFill>
                  <a:schemeClr val="tx1"/>
                </a:solidFill>
                <a:latin typeface="+mn-lt"/>
                <a:ea typeface="+mn-ea"/>
                <a:cs typeface="+mn-cs"/>
              </a:defRPr>
            </a:lvl3pPr>
            <a:lvl4pPr marL="2057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4pPr>
            <a:lvl5pPr marL="27432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5pPr>
            <a:lvl6pPr marL="34290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6pPr>
            <a:lvl7pPr marL="41148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7pPr>
            <a:lvl8pPr marL="48006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8pPr>
            <a:lvl9pPr marL="5486400" indent="0" algn="ctr" defTabSz="1371600" rtl="0" eaLnBrk="1" latinLnBrk="0" hangingPunct="1">
              <a:lnSpc>
                <a:spcPct val="90000"/>
              </a:lnSpc>
              <a:spcBef>
                <a:spcPts val="750"/>
              </a:spcBef>
              <a:buFont typeface="Arial" panose="020B0604020202020204" pitchFamily="34" charset="0"/>
              <a:buNone/>
              <a:defRPr kumimoji="1" sz="2400" kern="1200">
                <a:solidFill>
                  <a:schemeClr val="tx1"/>
                </a:solidFill>
                <a:latin typeface="+mn-lt"/>
                <a:ea typeface="+mn-ea"/>
                <a:cs typeface="+mn-cs"/>
              </a:defRPr>
            </a:lvl9pPr>
          </a:lstStyle>
          <a:p>
            <a:pPr algn="l">
              <a:lnSpc>
                <a:spcPct val="100000"/>
              </a:lnSpc>
            </a:pPr>
            <a:r>
              <a:rPr lang="en-US" altLang="ja-JP" sz="2000" b="1" dirty="0">
                <a:latin typeface="小塚ゴシック Pro L" panose="020B0200000000000000" pitchFamily="34" charset="-128"/>
                <a:ea typeface="小塚ゴシック Pro L" panose="020B0200000000000000" pitchFamily="34" charset="-128"/>
              </a:rPr>
              <a:t>※</a:t>
            </a:r>
            <a:r>
              <a:rPr lang="ja-JP" altLang="en-US" sz="2000" b="1" dirty="0">
                <a:latin typeface="小塚ゴシック Pro L" panose="020B0200000000000000" pitchFamily="34" charset="-128"/>
                <a:ea typeface="小塚ゴシック Pro L" panose="020B0200000000000000" pitchFamily="34" charset="-128"/>
              </a:rPr>
              <a:t>タテ向きの動画を作成する場合</a:t>
            </a:r>
            <a:endParaRPr lang="en-US" altLang="ja-JP" sz="2000" b="1"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600" dirty="0">
                <a:latin typeface="小塚ゴシック Pro L" panose="020B0200000000000000" pitchFamily="34" charset="-128"/>
                <a:ea typeface="小塚ゴシック Pro L" panose="020B0200000000000000" pitchFamily="34" charset="-128"/>
              </a:rPr>
              <a:t>素材や文字を</a:t>
            </a:r>
            <a:r>
              <a:rPr lang="en-US" altLang="ja-JP" sz="1600" dirty="0">
                <a:latin typeface="小塚ゴシック Pro L" panose="020B0200000000000000" pitchFamily="34" charset="-128"/>
                <a:ea typeface="小塚ゴシック Pro L" panose="020B0200000000000000" pitchFamily="34" charset="-128"/>
              </a:rPr>
              <a:t>90°</a:t>
            </a:r>
            <a:r>
              <a:rPr lang="ja-JP" altLang="en-US" sz="1600" dirty="0">
                <a:latin typeface="小塚ゴシック Pro L" panose="020B0200000000000000" pitchFamily="34" charset="-128"/>
                <a:ea typeface="小塚ゴシック Pro L" panose="020B0200000000000000" pitchFamily="34" charset="-128"/>
              </a:rPr>
              <a:t>回転させた状態で、スライドを作成してください。</a:t>
            </a:r>
            <a:endParaRPr lang="en-US" altLang="ja-JP" sz="16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（右の画像は右</a:t>
            </a:r>
            <a:r>
              <a:rPr lang="en-US" altLang="ja-JP" sz="1400" dirty="0">
                <a:latin typeface="小塚ゴシック Pro L" panose="020B0200000000000000" pitchFamily="34" charset="-128"/>
                <a:ea typeface="小塚ゴシック Pro L" panose="020B0200000000000000" pitchFamily="34" charset="-128"/>
              </a:rPr>
              <a:t>90°</a:t>
            </a:r>
            <a:r>
              <a:rPr lang="ja-JP" altLang="en-US" sz="1400" dirty="0">
                <a:latin typeface="小塚ゴシック Pro L" panose="020B0200000000000000" pitchFamily="34" charset="-128"/>
                <a:ea typeface="小塚ゴシック Pro L" panose="020B0200000000000000" pitchFamily="34" charset="-128"/>
              </a:rPr>
              <a:t>回転の場合です）</a:t>
            </a:r>
          </a:p>
          <a:p>
            <a:pPr algn="l">
              <a:lnSpc>
                <a:spcPct val="100000"/>
              </a:lnSpc>
            </a:pP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L" panose="020B0200000000000000" pitchFamily="34" charset="-128"/>
                <a:ea typeface="小塚ゴシック Pro L" panose="020B0200000000000000" pitchFamily="34" charset="-128"/>
              </a:rPr>
              <a:t> </a:t>
            </a:r>
            <a:r>
              <a:rPr lang="en-US" altLang="ja-JP" sz="1400" dirty="0">
                <a:latin typeface="小塚ゴシック Pro L" panose="020B0200000000000000" pitchFamily="34" charset="-128"/>
                <a:ea typeface="小塚ゴシック Pro L" panose="020B0200000000000000" pitchFamily="34" charset="-128"/>
              </a:rPr>
              <a:t>14</a:t>
            </a:r>
            <a:r>
              <a:rPr lang="ja-JP" altLang="en-US" sz="1400" dirty="0">
                <a:latin typeface="小塚ゴシック Pro L" panose="020B0200000000000000" pitchFamily="34" charset="-128"/>
                <a:ea typeface="小塚ゴシック Pro L" panose="020B0200000000000000" pitchFamily="34" charset="-128"/>
              </a:rPr>
              <a:t>～</a:t>
            </a:r>
            <a:r>
              <a:rPr lang="en-US" altLang="ja-JP" sz="1400" dirty="0">
                <a:latin typeface="小塚ゴシック Pro L" panose="020B0200000000000000" pitchFamily="34" charset="-128"/>
                <a:ea typeface="小塚ゴシック Pro L" panose="020B0200000000000000" pitchFamily="34" charset="-128"/>
              </a:rPr>
              <a:t>32</a:t>
            </a:r>
            <a:r>
              <a:rPr lang="ja-JP" altLang="en-US" sz="1400" dirty="0">
                <a:latin typeface="小塚ゴシック Pro L" panose="020B0200000000000000" pitchFamily="34" charset="-128"/>
                <a:ea typeface="小塚ゴシック Pro L" panose="020B0200000000000000" pitchFamily="34" charset="-128"/>
              </a:rPr>
              <a:t>インチ　グッドプランニング、ドリームメーカー製ディスプレイ　→左</a:t>
            </a:r>
            <a:r>
              <a:rPr lang="en-US" altLang="ja-JP" sz="1400" dirty="0">
                <a:latin typeface="小塚ゴシック Pro L" panose="020B0200000000000000" pitchFamily="34" charset="-128"/>
                <a:ea typeface="小塚ゴシック Pro L" panose="020B0200000000000000" pitchFamily="34" charset="-128"/>
              </a:rPr>
              <a:t>90°</a:t>
            </a:r>
            <a:r>
              <a:rPr lang="ja-JP" altLang="en-US" sz="1400" dirty="0">
                <a:latin typeface="小塚ゴシック Pro L" panose="020B0200000000000000" pitchFamily="34" charset="-128"/>
                <a:ea typeface="小塚ゴシック Pro L" panose="020B0200000000000000" pitchFamily="34" charset="-128"/>
              </a:rPr>
              <a:t>回転</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en-US" altLang="ja-JP" sz="1400" dirty="0">
                <a:latin typeface="小塚ゴシック Pro L" panose="020B0200000000000000" pitchFamily="34" charset="-128"/>
                <a:ea typeface="小塚ゴシック Pro L" panose="020B0200000000000000" pitchFamily="34" charset="-128"/>
              </a:rPr>
              <a:t>32</a:t>
            </a:r>
            <a:r>
              <a:rPr lang="ja-JP" altLang="en-US" sz="1400" dirty="0">
                <a:latin typeface="小塚ゴシック Pro L" panose="020B0200000000000000" pitchFamily="34" charset="-128"/>
                <a:ea typeface="小塚ゴシック Pro L" panose="020B0200000000000000" pitchFamily="34" charset="-128"/>
              </a:rPr>
              <a:t>～</a:t>
            </a:r>
            <a:r>
              <a:rPr lang="en-US" altLang="ja-JP" sz="1400" dirty="0">
                <a:latin typeface="小塚ゴシック Pro L" panose="020B0200000000000000" pitchFamily="34" charset="-128"/>
                <a:ea typeface="小塚ゴシック Pro L" panose="020B0200000000000000" pitchFamily="34" charset="-128"/>
              </a:rPr>
              <a:t>55</a:t>
            </a:r>
            <a:r>
              <a:rPr lang="ja-JP" altLang="en-US" sz="1400" dirty="0">
                <a:latin typeface="小塚ゴシック Pro L" panose="020B0200000000000000" pitchFamily="34" charset="-128"/>
                <a:ea typeface="小塚ゴシック Pro L" panose="020B0200000000000000" pitchFamily="34" charset="-128"/>
              </a:rPr>
              <a:t>インチ　フィリップス、シャープ製ディスプレイ　</a:t>
            </a:r>
            <a:r>
              <a:rPr lang="en-US" altLang="ja-JP" sz="1400" dirty="0">
                <a:latin typeface="小塚ゴシック Pro L" panose="020B0200000000000000" pitchFamily="34" charset="-128"/>
                <a:ea typeface="小塚ゴシック Pro L" panose="020B0200000000000000" pitchFamily="34" charset="-128"/>
              </a:rPr>
              <a:t>→</a:t>
            </a:r>
            <a:r>
              <a:rPr lang="ja-JP" altLang="en-US" sz="1400" dirty="0">
                <a:latin typeface="小塚ゴシック Pro L" panose="020B0200000000000000" pitchFamily="34" charset="-128"/>
                <a:ea typeface="小塚ゴシック Pro L" panose="020B0200000000000000" pitchFamily="34" charset="-128"/>
              </a:rPr>
              <a:t>右</a:t>
            </a:r>
            <a:r>
              <a:rPr lang="en-US" altLang="ja-JP" sz="1400" dirty="0">
                <a:latin typeface="小塚ゴシック Pro L" panose="020B0200000000000000" pitchFamily="34" charset="-128"/>
                <a:ea typeface="小塚ゴシック Pro L" panose="020B0200000000000000" pitchFamily="34" charset="-128"/>
              </a:rPr>
              <a:t>90°</a:t>
            </a:r>
            <a:r>
              <a:rPr lang="ja-JP" altLang="en-US" sz="1400" dirty="0">
                <a:latin typeface="小塚ゴシック Pro L" panose="020B0200000000000000" pitchFamily="34" charset="-128"/>
                <a:ea typeface="小塚ゴシック Pro L" panose="020B0200000000000000" pitchFamily="34" charset="-128"/>
              </a:rPr>
              <a:t>回転</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endParaRPr lang="ja-JP" altLang="en-US" sz="1100" dirty="0">
              <a:latin typeface="小塚ゴシック Pro L" panose="020B0200000000000000" pitchFamily="34" charset="-128"/>
              <a:ea typeface="小塚ゴシック Pro L" panose="020B0200000000000000" pitchFamily="34" charset="-128"/>
            </a:endParaRPr>
          </a:p>
        </p:txBody>
      </p:sp>
      <p:pic>
        <p:nvPicPr>
          <p:cNvPr id="10" name="図 9">
            <a:extLst>
              <a:ext uri="{FF2B5EF4-FFF2-40B4-BE49-F238E27FC236}">
                <a16:creationId xmlns:a16="http://schemas.microsoft.com/office/drawing/2014/main" id="{076F6EF9-69A9-4B25-8E84-D51DB33B899B}"/>
              </a:ext>
            </a:extLst>
          </p:cNvPr>
          <p:cNvPicPr>
            <a:picLocks noChangeAspect="1"/>
          </p:cNvPicPr>
          <p:nvPr/>
        </p:nvPicPr>
        <p:blipFill rotWithShape="1">
          <a:blip r:embed="rId6">
            <a:extLst>
              <a:ext uri="{28A0092B-C50C-407E-A947-70E740481C1C}">
                <a14:useLocalDpi xmlns:a14="http://schemas.microsoft.com/office/drawing/2010/main" val="0"/>
              </a:ext>
            </a:extLst>
          </a:blip>
          <a:srcRect b="11886"/>
          <a:stretch/>
        </p:blipFill>
        <p:spPr>
          <a:xfrm>
            <a:off x="9317497" y="6333911"/>
            <a:ext cx="8104417" cy="3912895"/>
          </a:xfrm>
          <a:prstGeom prst="rect">
            <a:avLst/>
          </a:prstGeom>
        </p:spPr>
      </p:pic>
    </p:spTree>
    <p:extLst>
      <p:ext uri="{BB962C8B-B14F-4D97-AF65-F5344CB8AC3E}">
        <p14:creationId xmlns:p14="http://schemas.microsoft.com/office/powerpoint/2010/main" val="3414141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3395406" y="4435578"/>
            <a:ext cx="11497188" cy="1415844"/>
          </a:xfrm>
          <a:prstGeom prst="rect">
            <a:avLst/>
          </a:prstGeom>
        </p:spPr>
        <p:txBody>
          <a:bodyPr vert="horz" lIns="162560" tIns="81282" rIns="162560" bIns="81282" rtlCol="0" anchor="ctr">
            <a:normAutofit/>
          </a:bodyPr>
          <a:lst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a:lstStyle>
          <a:p>
            <a:pPr algn="ctr"/>
            <a:r>
              <a:rPr lang="ja-JP" altLang="en-US" sz="3556" b="1" dirty="0"/>
              <a:t>こちらにお持ちの素材を貼り付けてください</a:t>
            </a:r>
          </a:p>
        </p:txBody>
      </p:sp>
    </p:spTree>
    <p:extLst>
      <p:ext uri="{BB962C8B-B14F-4D97-AF65-F5344CB8AC3E}">
        <p14:creationId xmlns:p14="http://schemas.microsoft.com/office/powerpoint/2010/main" val="3275976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1674CA5-79CF-4DA1-A004-8BB9A2EA2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0287" y="2109787"/>
            <a:ext cx="6067425" cy="6067425"/>
          </a:xfrm>
          <a:prstGeom prst="rect">
            <a:avLst/>
          </a:prstGeom>
        </p:spPr>
      </p:pic>
    </p:spTree>
    <p:extLst>
      <p:ext uri="{BB962C8B-B14F-4D97-AF65-F5344CB8AC3E}">
        <p14:creationId xmlns:p14="http://schemas.microsoft.com/office/powerpoint/2010/main" val="1839127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6F258BF5-CEC2-47B5-B7A5-AAE0AB1F4B8A}"/>
              </a:ext>
            </a:extLst>
          </p:cNvPr>
          <p:cNvSpPr/>
          <p:nvPr/>
        </p:nvSpPr>
        <p:spPr>
          <a:xfrm>
            <a:off x="181362" y="1960365"/>
            <a:ext cx="5593574" cy="1128514"/>
          </a:xfrm>
          <a:prstGeom prst="rect">
            <a:avLst/>
          </a:prstGeom>
          <a:noFill/>
        </p:spPr>
        <p:txBody>
          <a:bodyPr wrap="square" lIns="203200" tIns="101600" rIns="203200" bIns="101600">
            <a:spAutoFit/>
          </a:bodyPr>
          <a:lstStyle/>
          <a:p>
            <a:pPr algn="ct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Today’s special</a:t>
            </a:r>
            <a:endPar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
        <p:nvSpPr>
          <p:cNvPr id="16" name="正方形/長方形 15">
            <a:extLst>
              <a:ext uri="{FF2B5EF4-FFF2-40B4-BE49-F238E27FC236}">
                <a16:creationId xmlns:a16="http://schemas.microsoft.com/office/drawing/2014/main" id="{A7AC0202-8702-440A-87A7-C547C7193B66}"/>
              </a:ext>
            </a:extLst>
          </p:cNvPr>
          <p:cNvSpPr/>
          <p:nvPr/>
        </p:nvSpPr>
        <p:spPr>
          <a:xfrm>
            <a:off x="389830" y="3267752"/>
            <a:ext cx="8337218" cy="1436291"/>
          </a:xfrm>
          <a:prstGeom prst="rect">
            <a:avLst/>
          </a:prstGeom>
          <a:noFill/>
        </p:spPr>
        <p:txBody>
          <a:bodyPr wrap="none" lIns="203200" tIns="101600" rIns="203200" bIns="101600">
            <a:spAutoFit/>
          </a:bodyPr>
          <a:lstStyle/>
          <a:p>
            <a:pPr algn="ctr"/>
            <a:r>
              <a:rPr lang="ja-JP" altLang="en-US"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バナナパンケーキ</a:t>
            </a:r>
          </a:p>
        </p:txBody>
      </p:sp>
      <p:sp>
        <p:nvSpPr>
          <p:cNvPr id="17" name="正方形/長方形 16">
            <a:extLst>
              <a:ext uri="{FF2B5EF4-FFF2-40B4-BE49-F238E27FC236}">
                <a16:creationId xmlns:a16="http://schemas.microsoft.com/office/drawing/2014/main" id="{58AA40A2-8631-4DC1-8CC0-CB767B77B23B}"/>
              </a:ext>
            </a:extLst>
          </p:cNvPr>
          <p:cNvSpPr/>
          <p:nvPr/>
        </p:nvSpPr>
        <p:spPr>
          <a:xfrm>
            <a:off x="-2" y="1101101"/>
            <a:ext cx="18288002" cy="318532"/>
          </a:xfrm>
          <a:prstGeom prst="rect">
            <a:avLst/>
          </a:prstGeom>
          <a:solidFill>
            <a:srgbClr val="000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grpSp>
        <p:nvGrpSpPr>
          <p:cNvPr id="4" name="グループ化 3">
            <a:extLst>
              <a:ext uri="{FF2B5EF4-FFF2-40B4-BE49-F238E27FC236}">
                <a16:creationId xmlns:a16="http://schemas.microsoft.com/office/drawing/2014/main" id="{D19D40E7-F809-41F9-A6EE-B34AB316CF6C}"/>
              </a:ext>
            </a:extLst>
          </p:cNvPr>
          <p:cNvGrpSpPr/>
          <p:nvPr/>
        </p:nvGrpSpPr>
        <p:grpSpPr>
          <a:xfrm>
            <a:off x="3587925" y="4445869"/>
            <a:ext cx="5577326" cy="3016210"/>
            <a:chOff x="3028853" y="4438701"/>
            <a:chExt cx="5577326" cy="3016210"/>
          </a:xfrm>
        </p:grpSpPr>
        <p:sp>
          <p:nvSpPr>
            <p:cNvPr id="18" name="テキスト ボックス 17">
              <a:extLst>
                <a:ext uri="{FF2B5EF4-FFF2-40B4-BE49-F238E27FC236}">
                  <a16:creationId xmlns:a16="http://schemas.microsoft.com/office/drawing/2014/main" id="{49650D94-A86E-449C-BBEE-1C5884EB8D1B}"/>
                </a:ext>
              </a:extLst>
            </p:cNvPr>
            <p:cNvSpPr txBox="1"/>
            <p:nvPr/>
          </p:nvSpPr>
          <p:spPr>
            <a:xfrm>
              <a:off x="4394180" y="4438701"/>
              <a:ext cx="4211999" cy="3016210"/>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9000" b="1" dirty="0">
                  <a:effectLst>
                    <a:outerShdw blurRad="50800" dist="38100" dir="2700000" algn="tl" rotWithShape="0">
                      <a:prstClr val="black">
                        <a:alpha val="40000"/>
                      </a:prstClr>
                    </a:outerShdw>
                  </a:effectLst>
                  <a:ea typeface="小塚ゴシック Pro H" panose="020B0800000000000000" pitchFamily="34" charset="-128"/>
                </a:rPr>
                <a:t>880</a:t>
              </a:r>
              <a:endParaRPr kumimoji="1" lang="ja-JP" altLang="en-US" sz="19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3028853" y="5435888"/>
              <a:ext cx="1886047" cy="1785104"/>
            </a:xfrm>
            <a:prstGeom prst="rect">
              <a:avLst/>
            </a:prstGeom>
            <a:noFill/>
          </p:spPr>
          <p:txBody>
            <a:bodyPr wrap="square" rtlCol="0">
              <a:spAutoFit/>
            </a:bodyPr>
            <a:lstStyle/>
            <a:p>
              <a:r>
                <a:rPr kumimoji="1" lang="ja-JP" altLang="en-US" sz="11000" b="1" dirty="0">
                  <a:effectLst>
                    <a:outerShdw blurRad="50800" dist="38100" dir="2700000" algn="tl" rotWithShape="0">
                      <a:prstClr val="black">
                        <a:alpha val="40000"/>
                      </a:prstClr>
                    </a:outerShdw>
                  </a:effectLst>
                  <a:ea typeface="小塚ゴシック Pro B" panose="020B0800000000000000" pitchFamily="34" charset="-128"/>
                </a:rPr>
                <a:t>￥</a:t>
              </a:r>
            </a:p>
          </p:txBody>
        </p:sp>
      </p:grpSp>
      <p:pic>
        <p:nvPicPr>
          <p:cNvPr id="23" name="図 22">
            <a:extLst>
              <a:ext uri="{FF2B5EF4-FFF2-40B4-BE49-F238E27FC236}">
                <a16:creationId xmlns:a16="http://schemas.microsoft.com/office/drawing/2014/main" id="{D59CDD05-2185-46F7-80A9-41AFB86D9F3F}"/>
              </a:ext>
            </a:extLst>
          </p:cNvPr>
          <p:cNvPicPr>
            <a:picLocks noChangeAspect="1"/>
          </p:cNvPicPr>
          <p:nvPr/>
        </p:nvPicPr>
        <p:blipFill rotWithShape="1">
          <a:blip r:embed="rId2">
            <a:extLst>
              <a:ext uri="{28A0092B-C50C-407E-A947-70E740481C1C}">
                <a14:useLocalDpi xmlns:a14="http://schemas.microsoft.com/office/drawing/2010/main" val="0"/>
              </a:ext>
            </a:extLst>
          </a:blip>
          <a:srcRect l="35230" t="-1769" r="303" b="2782"/>
          <a:stretch/>
        </p:blipFill>
        <p:spPr>
          <a:xfrm>
            <a:off x="9996234" y="1667256"/>
            <a:ext cx="7848000" cy="8039132"/>
          </a:xfrm>
          <a:prstGeom prst="rect">
            <a:avLst/>
          </a:prstGeom>
          <a:effectLst>
            <a:outerShdw blurRad="50800" dist="38100" dir="2700000" algn="tl" rotWithShape="0">
              <a:prstClr val="black">
                <a:alpha val="40000"/>
              </a:prstClr>
            </a:outerShdw>
          </a:effectLst>
        </p:spPr>
      </p:pic>
      <p:grpSp>
        <p:nvGrpSpPr>
          <p:cNvPr id="5" name="グループ化 4">
            <a:extLst>
              <a:ext uri="{FF2B5EF4-FFF2-40B4-BE49-F238E27FC236}">
                <a16:creationId xmlns:a16="http://schemas.microsoft.com/office/drawing/2014/main" id="{EF0F4E00-30D8-48E1-92AF-202076F94DB8}"/>
              </a:ext>
            </a:extLst>
          </p:cNvPr>
          <p:cNvGrpSpPr/>
          <p:nvPr/>
        </p:nvGrpSpPr>
        <p:grpSpPr>
          <a:xfrm>
            <a:off x="506952" y="8040371"/>
            <a:ext cx="4283078" cy="1340732"/>
            <a:chOff x="1054484" y="7965052"/>
            <a:chExt cx="4283078" cy="1340732"/>
          </a:xfrm>
        </p:grpSpPr>
        <p:sp>
          <p:nvSpPr>
            <p:cNvPr id="24" name="正方形/長方形 23">
              <a:extLst>
                <a:ext uri="{FF2B5EF4-FFF2-40B4-BE49-F238E27FC236}">
                  <a16:creationId xmlns:a16="http://schemas.microsoft.com/office/drawing/2014/main" id="{FD7F871E-6DDE-451E-8082-AFCA678A0409}"/>
                </a:ext>
              </a:extLst>
            </p:cNvPr>
            <p:cNvSpPr/>
            <p:nvPr/>
          </p:nvSpPr>
          <p:spPr>
            <a:xfrm>
              <a:off x="1054484" y="7965052"/>
              <a:ext cx="3080973" cy="1220847"/>
            </a:xfrm>
            <a:prstGeom prst="rect">
              <a:avLst/>
            </a:prstGeom>
            <a:noFill/>
          </p:spPr>
          <p:txBody>
            <a:bodyPr wrap="none" lIns="203200" tIns="101600" rIns="203200" bIns="101600">
              <a:spAutoFit/>
            </a:bodyPr>
            <a:lstStyle/>
            <a:p>
              <a:pPr algn="ctr"/>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779315" y="7992605"/>
              <a:ext cx="1558247" cy="1313179"/>
            </a:xfrm>
            <a:prstGeom prst="rect">
              <a:avLst/>
            </a:prstGeom>
            <a:noFill/>
          </p:spPr>
          <p:txBody>
            <a:bodyPr wrap="none" lIns="203200" tIns="101600" rIns="203200" bIns="101600">
              <a:spAutoFit/>
            </a:bodyPr>
            <a:lstStyle/>
            <a:p>
              <a:pPr algn="ctr"/>
              <a:r>
                <a:rPr lang="en-US" altLang="ja-JP" sz="72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72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7C523C5F-024C-4E39-A3CB-A9D1352F9DCD}"/>
              </a:ext>
            </a:extLst>
          </p:cNvPr>
          <p:cNvGrpSpPr/>
          <p:nvPr/>
        </p:nvGrpSpPr>
        <p:grpSpPr>
          <a:xfrm>
            <a:off x="4825400" y="7830512"/>
            <a:ext cx="4054188" cy="1560851"/>
            <a:chOff x="5413220" y="7869493"/>
            <a:chExt cx="4054188" cy="1560851"/>
          </a:xfrm>
        </p:grpSpPr>
        <p:sp>
          <p:nvSpPr>
            <p:cNvPr id="25" name="正方形/長方形 24">
              <a:extLst>
                <a:ext uri="{FF2B5EF4-FFF2-40B4-BE49-F238E27FC236}">
                  <a16:creationId xmlns:a16="http://schemas.microsoft.com/office/drawing/2014/main" id="{E7A8C74B-AE7B-406D-B235-77B6023B5563}"/>
                </a:ext>
              </a:extLst>
            </p:cNvPr>
            <p:cNvSpPr/>
            <p:nvPr/>
          </p:nvSpPr>
          <p:spPr>
            <a:xfrm>
              <a:off x="5749466" y="7869493"/>
              <a:ext cx="3130122" cy="1559401"/>
            </a:xfrm>
            <a:prstGeom prst="rect">
              <a:avLst/>
            </a:prstGeom>
            <a:noFill/>
          </p:spPr>
          <p:txBody>
            <a:bodyPr wrap="square" lIns="203200" tIns="101600" rIns="203200" bIns="101600">
              <a:spAutoFit/>
            </a:bodyPr>
            <a:lstStyle/>
            <a:p>
              <a:pPr algn="ctr"/>
              <a:r>
                <a:rPr lang="en-US" altLang="ja-JP" sz="88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351785" y="8140090"/>
              <a:ext cx="1115623" cy="1107996"/>
            </a:xfrm>
            <a:prstGeom prst="rect">
              <a:avLst/>
            </a:prstGeom>
            <a:noFill/>
          </p:spPr>
          <p:txBody>
            <a:bodyPr wrap="square">
              <a:spAutoFit/>
            </a:bodyPr>
            <a:lstStyle/>
            <a:p>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6600" dirty="0"/>
            </a:p>
          </p:txBody>
        </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13220" y="8106905"/>
              <a:ext cx="783744" cy="1323439"/>
            </a:xfrm>
            <a:prstGeom prst="rect">
              <a:avLst/>
            </a:prstGeom>
            <a:noFill/>
          </p:spPr>
          <p:txBody>
            <a:bodyPr wrap="square">
              <a:spAutoFit/>
            </a:bodyPr>
            <a:lstStyle/>
            <a:p>
              <a:r>
                <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8000" dirty="0"/>
            </a:p>
          </p:txBody>
        </p:sp>
      </p:grpSp>
      <p:pic>
        <p:nvPicPr>
          <p:cNvPr id="9" name="図 8">
            <a:extLst>
              <a:ext uri="{FF2B5EF4-FFF2-40B4-BE49-F238E27FC236}">
                <a16:creationId xmlns:a16="http://schemas.microsoft.com/office/drawing/2014/main" id="{14C9CBB8-60E3-459E-AC2A-2291074E4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30225" y="327299"/>
            <a:ext cx="4599721" cy="716650"/>
          </a:xfrm>
          <a:prstGeom prst="rect">
            <a:avLst/>
          </a:prstGeom>
        </p:spPr>
      </p:pic>
    </p:spTree>
    <p:extLst>
      <p:ext uri="{BB962C8B-B14F-4D97-AF65-F5344CB8AC3E}">
        <p14:creationId xmlns:p14="http://schemas.microsoft.com/office/powerpoint/2010/main" val="1040502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BDAB2855-EF88-4B86-BF7D-19EA2347EC83}"/>
              </a:ext>
            </a:extLst>
          </p:cNvPr>
          <p:cNvPicPr>
            <a:picLocks noChangeAspect="1"/>
          </p:cNvPicPr>
          <p:nvPr/>
        </p:nvPicPr>
        <p:blipFill rotWithShape="1">
          <a:blip r:embed="rId2">
            <a:extLst>
              <a:ext uri="{28A0092B-C50C-407E-A947-70E740481C1C}">
                <a14:useLocalDpi xmlns:a14="http://schemas.microsoft.com/office/drawing/2010/main" val="0"/>
              </a:ext>
            </a:extLst>
          </a:blip>
          <a:srcRect l="4297" t="-1" r="30475" b="139"/>
          <a:stretch/>
        </p:blipFill>
        <p:spPr>
          <a:xfrm>
            <a:off x="10016205" y="1770356"/>
            <a:ext cx="7884000" cy="8028000"/>
          </a:xfrm>
          <a:prstGeom prst="rect">
            <a:avLst/>
          </a:prstGeom>
          <a:effectLst>
            <a:outerShdw blurRad="50800" dist="38100" dir="2700000" algn="tl" rotWithShape="0">
              <a:prstClr val="black">
                <a:alpha val="40000"/>
              </a:prstClr>
            </a:outerShdw>
          </a:effectLst>
        </p:spPr>
      </p:pic>
      <p:sp>
        <p:nvSpPr>
          <p:cNvPr id="16" name="正方形/長方形 15">
            <a:extLst>
              <a:ext uri="{FF2B5EF4-FFF2-40B4-BE49-F238E27FC236}">
                <a16:creationId xmlns:a16="http://schemas.microsoft.com/office/drawing/2014/main" id="{A7AC0202-8702-440A-87A7-C547C7193B66}"/>
              </a:ext>
            </a:extLst>
          </p:cNvPr>
          <p:cNvSpPr/>
          <p:nvPr/>
        </p:nvSpPr>
        <p:spPr>
          <a:xfrm>
            <a:off x="529295" y="3267752"/>
            <a:ext cx="8058296" cy="1405513"/>
          </a:xfrm>
          <a:prstGeom prst="rect">
            <a:avLst/>
          </a:prstGeom>
          <a:noFill/>
        </p:spPr>
        <p:txBody>
          <a:bodyPr wrap="none" lIns="203200" tIns="101600" rIns="203200" bIns="101600">
            <a:spAutoFit/>
          </a:bodyPr>
          <a:lstStyle/>
          <a:p>
            <a:pPr algn="ctr"/>
            <a:r>
              <a:rPr lang="ja-JP" altLang="en-US" sz="7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エッグベネディクト</a:t>
            </a:r>
          </a:p>
        </p:txBody>
      </p:sp>
      <p:sp>
        <p:nvSpPr>
          <p:cNvPr id="17" name="正方形/長方形 16">
            <a:extLst>
              <a:ext uri="{FF2B5EF4-FFF2-40B4-BE49-F238E27FC236}">
                <a16:creationId xmlns:a16="http://schemas.microsoft.com/office/drawing/2014/main" id="{58AA40A2-8631-4DC1-8CC0-CB767B77B23B}"/>
              </a:ext>
            </a:extLst>
          </p:cNvPr>
          <p:cNvSpPr/>
          <p:nvPr/>
        </p:nvSpPr>
        <p:spPr>
          <a:xfrm>
            <a:off x="-2" y="1101101"/>
            <a:ext cx="18288002" cy="318532"/>
          </a:xfrm>
          <a:prstGeom prst="rect">
            <a:avLst/>
          </a:prstGeom>
          <a:solidFill>
            <a:srgbClr val="000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grpSp>
        <p:nvGrpSpPr>
          <p:cNvPr id="4" name="グループ化 3">
            <a:extLst>
              <a:ext uri="{FF2B5EF4-FFF2-40B4-BE49-F238E27FC236}">
                <a16:creationId xmlns:a16="http://schemas.microsoft.com/office/drawing/2014/main" id="{D19D40E7-F809-41F9-A6EE-B34AB316CF6C}"/>
              </a:ext>
            </a:extLst>
          </p:cNvPr>
          <p:cNvGrpSpPr/>
          <p:nvPr/>
        </p:nvGrpSpPr>
        <p:grpSpPr>
          <a:xfrm>
            <a:off x="1610786" y="4637254"/>
            <a:ext cx="7448139" cy="3016210"/>
            <a:chOff x="3305549" y="4630086"/>
            <a:chExt cx="5155023" cy="3016210"/>
          </a:xfrm>
        </p:grpSpPr>
        <p:sp>
          <p:nvSpPr>
            <p:cNvPr id="18" name="テキスト ボックス 17">
              <a:extLst>
                <a:ext uri="{FF2B5EF4-FFF2-40B4-BE49-F238E27FC236}">
                  <a16:creationId xmlns:a16="http://schemas.microsoft.com/office/drawing/2014/main" id="{49650D94-A86E-449C-BBEE-1C5884EB8D1B}"/>
                </a:ext>
              </a:extLst>
            </p:cNvPr>
            <p:cNvSpPr txBox="1"/>
            <p:nvPr/>
          </p:nvSpPr>
          <p:spPr>
            <a:xfrm>
              <a:off x="4248573" y="4630086"/>
              <a:ext cx="4211999" cy="3016210"/>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9000" b="1" dirty="0">
                  <a:effectLst>
                    <a:outerShdw blurRad="50800" dist="38100" dir="2700000" algn="tl" rotWithShape="0">
                      <a:prstClr val="black">
                        <a:alpha val="40000"/>
                      </a:prstClr>
                    </a:outerShdw>
                  </a:effectLst>
                  <a:ea typeface="小塚ゴシック Pro H" panose="020B0800000000000000" pitchFamily="34" charset="-128"/>
                </a:rPr>
                <a:t>1,280</a:t>
              </a:r>
              <a:endParaRPr kumimoji="1" lang="ja-JP" altLang="en-US" sz="19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3305549" y="5840983"/>
              <a:ext cx="1886047" cy="1785104"/>
            </a:xfrm>
            <a:prstGeom prst="rect">
              <a:avLst/>
            </a:prstGeom>
            <a:noFill/>
          </p:spPr>
          <p:txBody>
            <a:bodyPr wrap="square" rtlCol="0">
              <a:spAutoFit/>
            </a:bodyPr>
            <a:lstStyle/>
            <a:p>
              <a:r>
                <a:rPr kumimoji="1" lang="ja-JP" altLang="en-US" sz="11000" b="1" dirty="0">
                  <a:effectLst>
                    <a:outerShdw blurRad="50800" dist="38100" dir="2700000" algn="tl" rotWithShape="0">
                      <a:prstClr val="black">
                        <a:alpha val="40000"/>
                      </a:prstClr>
                    </a:outerShdw>
                  </a:effectLst>
                  <a:ea typeface="小塚ゴシック Pro B" panose="020B0800000000000000" pitchFamily="34" charset="-128"/>
                </a:rPr>
                <a:t>￥</a:t>
              </a:r>
            </a:p>
          </p:txBody>
        </p:sp>
      </p:grpSp>
      <p:grpSp>
        <p:nvGrpSpPr>
          <p:cNvPr id="5" name="グループ化 4">
            <a:extLst>
              <a:ext uri="{FF2B5EF4-FFF2-40B4-BE49-F238E27FC236}">
                <a16:creationId xmlns:a16="http://schemas.microsoft.com/office/drawing/2014/main" id="{EF0F4E00-30D8-48E1-92AF-202076F94DB8}"/>
              </a:ext>
            </a:extLst>
          </p:cNvPr>
          <p:cNvGrpSpPr/>
          <p:nvPr/>
        </p:nvGrpSpPr>
        <p:grpSpPr>
          <a:xfrm>
            <a:off x="506952" y="8040371"/>
            <a:ext cx="4283078" cy="1340732"/>
            <a:chOff x="1054484" y="7965052"/>
            <a:chExt cx="4283078" cy="1340732"/>
          </a:xfrm>
        </p:grpSpPr>
        <p:sp>
          <p:nvSpPr>
            <p:cNvPr id="24" name="正方形/長方形 23">
              <a:extLst>
                <a:ext uri="{FF2B5EF4-FFF2-40B4-BE49-F238E27FC236}">
                  <a16:creationId xmlns:a16="http://schemas.microsoft.com/office/drawing/2014/main" id="{FD7F871E-6DDE-451E-8082-AFCA678A0409}"/>
                </a:ext>
              </a:extLst>
            </p:cNvPr>
            <p:cNvSpPr/>
            <p:nvPr/>
          </p:nvSpPr>
          <p:spPr>
            <a:xfrm>
              <a:off x="1054484" y="7965052"/>
              <a:ext cx="3080973" cy="1220847"/>
            </a:xfrm>
            <a:prstGeom prst="rect">
              <a:avLst/>
            </a:prstGeom>
            <a:noFill/>
          </p:spPr>
          <p:txBody>
            <a:bodyPr wrap="none" lIns="203200" tIns="101600" rIns="203200" bIns="101600">
              <a:spAutoFit/>
            </a:bodyPr>
            <a:lstStyle/>
            <a:p>
              <a:pPr algn="ctr"/>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779315" y="7992605"/>
              <a:ext cx="1558247" cy="1313179"/>
            </a:xfrm>
            <a:prstGeom prst="rect">
              <a:avLst/>
            </a:prstGeom>
            <a:noFill/>
          </p:spPr>
          <p:txBody>
            <a:bodyPr wrap="none" lIns="203200" tIns="101600" rIns="203200" bIns="101600">
              <a:spAutoFit/>
            </a:bodyPr>
            <a:lstStyle/>
            <a:p>
              <a:pPr algn="ctr"/>
              <a:r>
                <a:rPr lang="en-US" altLang="ja-JP" sz="72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72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7C523C5F-024C-4E39-A3CB-A9D1352F9DCD}"/>
              </a:ext>
            </a:extLst>
          </p:cNvPr>
          <p:cNvGrpSpPr/>
          <p:nvPr/>
        </p:nvGrpSpPr>
        <p:grpSpPr>
          <a:xfrm>
            <a:off x="4825400" y="7830512"/>
            <a:ext cx="4054188" cy="1560851"/>
            <a:chOff x="5413220" y="7869493"/>
            <a:chExt cx="4054188" cy="1560851"/>
          </a:xfrm>
        </p:grpSpPr>
        <p:sp>
          <p:nvSpPr>
            <p:cNvPr id="25" name="正方形/長方形 24">
              <a:extLst>
                <a:ext uri="{FF2B5EF4-FFF2-40B4-BE49-F238E27FC236}">
                  <a16:creationId xmlns:a16="http://schemas.microsoft.com/office/drawing/2014/main" id="{E7A8C74B-AE7B-406D-B235-77B6023B5563}"/>
                </a:ext>
              </a:extLst>
            </p:cNvPr>
            <p:cNvSpPr/>
            <p:nvPr/>
          </p:nvSpPr>
          <p:spPr>
            <a:xfrm>
              <a:off x="5749466" y="7869493"/>
              <a:ext cx="3130122" cy="1559401"/>
            </a:xfrm>
            <a:prstGeom prst="rect">
              <a:avLst/>
            </a:prstGeom>
            <a:noFill/>
          </p:spPr>
          <p:txBody>
            <a:bodyPr wrap="square" lIns="203200" tIns="101600" rIns="203200" bIns="101600">
              <a:spAutoFit/>
            </a:bodyPr>
            <a:lstStyle/>
            <a:p>
              <a:pPr algn="ctr"/>
              <a:r>
                <a:rPr lang="en-US" altLang="ja-JP" sz="88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351785" y="8140090"/>
              <a:ext cx="1115623" cy="1107996"/>
            </a:xfrm>
            <a:prstGeom prst="rect">
              <a:avLst/>
            </a:prstGeom>
            <a:noFill/>
          </p:spPr>
          <p:txBody>
            <a:bodyPr wrap="square">
              <a:spAutoFit/>
            </a:bodyPr>
            <a:lstStyle/>
            <a:p>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6600" dirty="0"/>
            </a:p>
          </p:txBody>
        </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13220" y="8106905"/>
              <a:ext cx="783744" cy="1323439"/>
            </a:xfrm>
            <a:prstGeom prst="rect">
              <a:avLst/>
            </a:prstGeom>
            <a:noFill/>
          </p:spPr>
          <p:txBody>
            <a:bodyPr wrap="square">
              <a:spAutoFit/>
            </a:bodyPr>
            <a:lstStyle/>
            <a:p>
              <a:r>
                <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8000" dirty="0"/>
            </a:p>
          </p:txBody>
        </p:sp>
      </p:grpSp>
      <p:sp>
        <p:nvSpPr>
          <p:cNvPr id="28" name="正方形/長方形 27">
            <a:extLst>
              <a:ext uri="{FF2B5EF4-FFF2-40B4-BE49-F238E27FC236}">
                <a16:creationId xmlns:a16="http://schemas.microsoft.com/office/drawing/2014/main" id="{47680509-12EF-4AAB-873D-288599BA148F}"/>
              </a:ext>
            </a:extLst>
          </p:cNvPr>
          <p:cNvSpPr/>
          <p:nvPr/>
        </p:nvSpPr>
        <p:spPr>
          <a:xfrm>
            <a:off x="181361" y="1960365"/>
            <a:ext cx="7625485" cy="1128514"/>
          </a:xfrm>
          <a:prstGeom prst="rect">
            <a:avLst/>
          </a:prstGeom>
          <a:noFill/>
        </p:spPr>
        <p:txBody>
          <a:bodyPr wrap="square" lIns="203200" tIns="101600" rIns="203200" bIns="101600">
            <a:spAutoFit/>
          </a:bodyPr>
          <a:lstStyle/>
          <a:p>
            <a:pPr algn="ct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Recommended</a:t>
            </a:r>
            <a:r>
              <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rPr>
              <a:t> </a:t>
            </a: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menu</a:t>
            </a:r>
            <a:endPar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pic>
        <p:nvPicPr>
          <p:cNvPr id="21" name="図 20">
            <a:extLst>
              <a:ext uri="{FF2B5EF4-FFF2-40B4-BE49-F238E27FC236}">
                <a16:creationId xmlns:a16="http://schemas.microsoft.com/office/drawing/2014/main" id="{24AA012D-B619-445C-948F-7E14611589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30225" y="327299"/>
            <a:ext cx="4599721" cy="716650"/>
          </a:xfrm>
          <a:prstGeom prst="rect">
            <a:avLst/>
          </a:prstGeom>
        </p:spPr>
      </p:pic>
    </p:spTree>
    <p:extLst>
      <p:ext uri="{BB962C8B-B14F-4D97-AF65-F5344CB8AC3E}">
        <p14:creationId xmlns:p14="http://schemas.microsoft.com/office/powerpoint/2010/main" val="257061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1674CA5-79CF-4DA1-A004-8BB9A2EA2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110287" y="2109787"/>
            <a:ext cx="6067425" cy="6067425"/>
          </a:xfrm>
          <a:prstGeom prst="rect">
            <a:avLst/>
          </a:prstGeom>
        </p:spPr>
      </p:pic>
    </p:spTree>
    <p:extLst>
      <p:ext uri="{BB962C8B-B14F-4D97-AF65-F5344CB8AC3E}">
        <p14:creationId xmlns:p14="http://schemas.microsoft.com/office/powerpoint/2010/main" val="312070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6F258BF5-CEC2-47B5-B7A5-AAE0AB1F4B8A}"/>
              </a:ext>
            </a:extLst>
          </p:cNvPr>
          <p:cNvSpPr/>
          <p:nvPr/>
        </p:nvSpPr>
        <p:spPr>
          <a:xfrm rot="5400000">
            <a:off x="12619692" y="2730101"/>
            <a:ext cx="5593574" cy="1128514"/>
          </a:xfrm>
          <a:prstGeom prst="rect">
            <a:avLst/>
          </a:prstGeom>
          <a:noFill/>
        </p:spPr>
        <p:txBody>
          <a:bodyPr wrap="square" lIns="203200" tIns="101600" rIns="203200" bIns="101600">
            <a:spAutoFit/>
          </a:bodyPr>
          <a:lstStyle/>
          <a:p>
            <a:pPr algn="ct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Today’s special</a:t>
            </a:r>
            <a:endPar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
        <p:nvSpPr>
          <p:cNvPr id="16" name="正方形/長方形 15">
            <a:extLst>
              <a:ext uri="{FF2B5EF4-FFF2-40B4-BE49-F238E27FC236}">
                <a16:creationId xmlns:a16="http://schemas.microsoft.com/office/drawing/2014/main" id="{A7AC0202-8702-440A-87A7-C547C7193B66}"/>
              </a:ext>
            </a:extLst>
          </p:cNvPr>
          <p:cNvSpPr/>
          <p:nvPr/>
        </p:nvSpPr>
        <p:spPr>
          <a:xfrm rot="5400000">
            <a:off x="9997909" y="4022671"/>
            <a:ext cx="8337218" cy="1436291"/>
          </a:xfrm>
          <a:prstGeom prst="rect">
            <a:avLst/>
          </a:prstGeom>
          <a:noFill/>
        </p:spPr>
        <p:txBody>
          <a:bodyPr wrap="none" lIns="203200" tIns="101600" rIns="203200" bIns="101600">
            <a:spAutoFit/>
          </a:bodyPr>
          <a:lstStyle/>
          <a:p>
            <a:pPr algn="ctr"/>
            <a:r>
              <a:rPr lang="ja-JP" altLang="en-US"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バナナパンケーキ</a:t>
            </a:r>
          </a:p>
        </p:txBody>
      </p:sp>
      <p:sp>
        <p:nvSpPr>
          <p:cNvPr id="17" name="正方形/長方形 16">
            <a:extLst>
              <a:ext uri="{FF2B5EF4-FFF2-40B4-BE49-F238E27FC236}">
                <a16:creationId xmlns:a16="http://schemas.microsoft.com/office/drawing/2014/main" id="{58AA40A2-8631-4DC1-8CC0-CB767B77B23B}"/>
              </a:ext>
            </a:extLst>
          </p:cNvPr>
          <p:cNvSpPr/>
          <p:nvPr/>
        </p:nvSpPr>
        <p:spPr>
          <a:xfrm rot="5400000">
            <a:off x="11569430" y="4984234"/>
            <a:ext cx="10287000" cy="318532"/>
          </a:xfrm>
          <a:prstGeom prst="rect">
            <a:avLst/>
          </a:prstGeom>
          <a:solidFill>
            <a:srgbClr val="000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grpSp>
        <p:nvGrpSpPr>
          <p:cNvPr id="4" name="グループ化 3">
            <a:extLst>
              <a:ext uri="{FF2B5EF4-FFF2-40B4-BE49-F238E27FC236}">
                <a16:creationId xmlns:a16="http://schemas.microsoft.com/office/drawing/2014/main" id="{D19D40E7-F809-41F9-A6EE-B34AB316CF6C}"/>
              </a:ext>
            </a:extLst>
          </p:cNvPr>
          <p:cNvGrpSpPr/>
          <p:nvPr/>
        </p:nvGrpSpPr>
        <p:grpSpPr>
          <a:xfrm rot="5400000">
            <a:off x="9502675" y="5644935"/>
            <a:ext cx="5577327" cy="3016210"/>
            <a:chOff x="3028853" y="4438701"/>
            <a:chExt cx="5577327" cy="3016210"/>
          </a:xfrm>
        </p:grpSpPr>
        <p:sp>
          <p:nvSpPr>
            <p:cNvPr id="18" name="テキスト ボックス 17">
              <a:extLst>
                <a:ext uri="{FF2B5EF4-FFF2-40B4-BE49-F238E27FC236}">
                  <a16:creationId xmlns:a16="http://schemas.microsoft.com/office/drawing/2014/main" id="{49650D94-A86E-449C-BBEE-1C5884EB8D1B}"/>
                </a:ext>
              </a:extLst>
            </p:cNvPr>
            <p:cNvSpPr txBox="1"/>
            <p:nvPr/>
          </p:nvSpPr>
          <p:spPr>
            <a:xfrm>
              <a:off x="4394181" y="4438701"/>
              <a:ext cx="4211999" cy="3016210"/>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9000" b="1" dirty="0">
                  <a:effectLst>
                    <a:outerShdw blurRad="50800" dist="38100" dir="2700000" algn="tl" rotWithShape="0">
                      <a:prstClr val="black">
                        <a:alpha val="40000"/>
                      </a:prstClr>
                    </a:outerShdw>
                  </a:effectLst>
                  <a:ea typeface="小塚ゴシック Pro H" panose="020B0800000000000000" pitchFamily="34" charset="-128"/>
                </a:rPr>
                <a:t>880</a:t>
              </a:r>
              <a:endParaRPr kumimoji="1" lang="ja-JP" altLang="en-US" sz="19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3028853" y="5435888"/>
              <a:ext cx="1886047" cy="1785104"/>
            </a:xfrm>
            <a:prstGeom prst="rect">
              <a:avLst/>
            </a:prstGeom>
            <a:noFill/>
          </p:spPr>
          <p:txBody>
            <a:bodyPr wrap="square" rtlCol="0">
              <a:spAutoFit/>
            </a:bodyPr>
            <a:lstStyle/>
            <a:p>
              <a:r>
                <a:rPr kumimoji="1" lang="ja-JP" altLang="en-US" sz="11000" b="1" dirty="0">
                  <a:effectLst>
                    <a:outerShdw blurRad="50800" dist="38100" dir="2700000" algn="tl" rotWithShape="0">
                      <a:prstClr val="black">
                        <a:alpha val="40000"/>
                      </a:prstClr>
                    </a:outerShdw>
                  </a:effectLst>
                  <a:ea typeface="小塚ゴシック Pro B" panose="020B0800000000000000" pitchFamily="34" charset="-128"/>
                </a:rPr>
                <a:t>￥</a:t>
              </a:r>
            </a:p>
          </p:txBody>
        </p:sp>
      </p:grpSp>
      <p:pic>
        <p:nvPicPr>
          <p:cNvPr id="23" name="図 22">
            <a:extLst>
              <a:ext uri="{FF2B5EF4-FFF2-40B4-BE49-F238E27FC236}">
                <a16:creationId xmlns:a16="http://schemas.microsoft.com/office/drawing/2014/main" id="{D59CDD05-2185-46F7-80A9-41AFB86D9F3F}"/>
              </a:ext>
            </a:extLst>
          </p:cNvPr>
          <p:cNvPicPr>
            <a:picLocks noChangeAspect="1"/>
          </p:cNvPicPr>
          <p:nvPr/>
        </p:nvPicPr>
        <p:blipFill rotWithShape="1">
          <a:blip r:embed="rId2">
            <a:extLst>
              <a:ext uri="{28A0092B-C50C-407E-A947-70E740481C1C}">
                <a14:useLocalDpi xmlns:a14="http://schemas.microsoft.com/office/drawing/2010/main" val="0"/>
              </a:ext>
            </a:extLst>
          </a:blip>
          <a:srcRect l="35230" t="-1769" r="303" b="2782"/>
          <a:stretch/>
        </p:blipFill>
        <p:spPr>
          <a:xfrm rot="5400000">
            <a:off x="955870" y="1123934"/>
            <a:ext cx="7848000" cy="8039132"/>
          </a:xfrm>
          <a:prstGeom prst="rect">
            <a:avLst/>
          </a:prstGeom>
          <a:effectLst>
            <a:outerShdw blurRad="50800" dist="38100" dir="2700000" algn="tl" rotWithShape="0">
              <a:prstClr val="black">
                <a:alpha val="40000"/>
              </a:prstClr>
            </a:outerShdw>
          </a:effectLst>
        </p:spPr>
      </p:pic>
      <p:grpSp>
        <p:nvGrpSpPr>
          <p:cNvPr id="5" name="グループ化 4">
            <a:extLst>
              <a:ext uri="{FF2B5EF4-FFF2-40B4-BE49-F238E27FC236}">
                <a16:creationId xmlns:a16="http://schemas.microsoft.com/office/drawing/2014/main" id="{EF0F4E00-30D8-48E1-92AF-202076F94DB8}"/>
              </a:ext>
            </a:extLst>
          </p:cNvPr>
          <p:cNvGrpSpPr/>
          <p:nvPr/>
        </p:nvGrpSpPr>
        <p:grpSpPr>
          <a:xfrm rot="5400000">
            <a:off x="8089244" y="2450622"/>
            <a:ext cx="4283078" cy="1340732"/>
            <a:chOff x="1054484" y="7965052"/>
            <a:chExt cx="4283078" cy="1340732"/>
          </a:xfrm>
        </p:grpSpPr>
        <p:sp>
          <p:nvSpPr>
            <p:cNvPr id="24" name="正方形/長方形 23">
              <a:extLst>
                <a:ext uri="{FF2B5EF4-FFF2-40B4-BE49-F238E27FC236}">
                  <a16:creationId xmlns:a16="http://schemas.microsoft.com/office/drawing/2014/main" id="{FD7F871E-6DDE-451E-8082-AFCA678A0409}"/>
                </a:ext>
              </a:extLst>
            </p:cNvPr>
            <p:cNvSpPr/>
            <p:nvPr/>
          </p:nvSpPr>
          <p:spPr>
            <a:xfrm>
              <a:off x="1054484" y="7965052"/>
              <a:ext cx="3080973" cy="1220847"/>
            </a:xfrm>
            <a:prstGeom prst="rect">
              <a:avLst/>
            </a:prstGeom>
            <a:noFill/>
          </p:spPr>
          <p:txBody>
            <a:bodyPr wrap="none" lIns="203200" tIns="101600" rIns="203200" bIns="101600">
              <a:spAutoFit/>
            </a:bodyPr>
            <a:lstStyle/>
            <a:p>
              <a:pPr algn="ctr"/>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779315" y="7992605"/>
              <a:ext cx="1558247" cy="1313179"/>
            </a:xfrm>
            <a:prstGeom prst="rect">
              <a:avLst/>
            </a:prstGeom>
            <a:noFill/>
          </p:spPr>
          <p:txBody>
            <a:bodyPr wrap="none" lIns="203200" tIns="101600" rIns="203200" bIns="101600">
              <a:spAutoFit/>
            </a:bodyPr>
            <a:lstStyle/>
            <a:p>
              <a:pPr algn="ctr"/>
              <a:r>
                <a:rPr lang="en-US" altLang="ja-JP" sz="72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72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7C523C5F-024C-4E39-A3CB-A9D1352F9DCD}"/>
              </a:ext>
            </a:extLst>
          </p:cNvPr>
          <p:cNvGrpSpPr/>
          <p:nvPr/>
        </p:nvGrpSpPr>
        <p:grpSpPr>
          <a:xfrm rot="5400000">
            <a:off x="8235766" y="6554069"/>
            <a:ext cx="4054188" cy="1560850"/>
            <a:chOff x="5413220" y="7869494"/>
            <a:chExt cx="4054188" cy="1560850"/>
          </a:xfrm>
        </p:grpSpPr>
        <p:sp>
          <p:nvSpPr>
            <p:cNvPr id="25" name="正方形/長方形 24">
              <a:extLst>
                <a:ext uri="{FF2B5EF4-FFF2-40B4-BE49-F238E27FC236}">
                  <a16:creationId xmlns:a16="http://schemas.microsoft.com/office/drawing/2014/main" id="{E7A8C74B-AE7B-406D-B235-77B6023B5563}"/>
                </a:ext>
              </a:extLst>
            </p:cNvPr>
            <p:cNvSpPr/>
            <p:nvPr/>
          </p:nvSpPr>
          <p:spPr>
            <a:xfrm>
              <a:off x="5749466" y="7869494"/>
              <a:ext cx="3130122" cy="1559401"/>
            </a:xfrm>
            <a:prstGeom prst="rect">
              <a:avLst/>
            </a:prstGeom>
            <a:noFill/>
          </p:spPr>
          <p:txBody>
            <a:bodyPr wrap="square" lIns="203200" tIns="101600" rIns="203200" bIns="101600">
              <a:spAutoFit/>
            </a:bodyPr>
            <a:lstStyle/>
            <a:p>
              <a:pPr algn="ctr"/>
              <a:r>
                <a:rPr lang="en-US" altLang="ja-JP" sz="88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351785" y="8140090"/>
              <a:ext cx="1115623" cy="1107996"/>
            </a:xfrm>
            <a:prstGeom prst="rect">
              <a:avLst/>
            </a:prstGeom>
            <a:noFill/>
          </p:spPr>
          <p:txBody>
            <a:bodyPr wrap="square">
              <a:spAutoFit/>
            </a:bodyPr>
            <a:lstStyle/>
            <a:p>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6600" dirty="0"/>
            </a:p>
          </p:txBody>
        </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13220" y="8106905"/>
              <a:ext cx="783744" cy="1323439"/>
            </a:xfrm>
            <a:prstGeom prst="rect">
              <a:avLst/>
            </a:prstGeom>
            <a:noFill/>
          </p:spPr>
          <p:txBody>
            <a:bodyPr wrap="square">
              <a:spAutoFit/>
            </a:bodyPr>
            <a:lstStyle/>
            <a:p>
              <a:r>
                <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8000" dirty="0"/>
            </a:p>
          </p:txBody>
        </p:sp>
      </p:grpSp>
      <p:pic>
        <p:nvPicPr>
          <p:cNvPr id="9" name="図 8">
            <a:extLst>
              <a:ext uri="{FF2B5EF4-FFF2-40B4-BE49-F238E27FC236}">
                <a16:creationId xmlns:a16="http://schemas.microsoft.com/office/drawing/2014/main" id="{14C9CBB8-60E3-459E-AC2A-2291074E4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5065714" y="7384592"/>
            <a:ext cx="4599721" cy="716650"/>
          </a:xfrm>
          <a:prstGeom prst="rect">
            <a:avLst/>
          </a:prstGeom>
        </p:spPr>
      </p:pic>
    </p:spTree>
    <p:extLst>
      <p:ext uri="{BB962C8B-B14F-4D97-AF65-F5344CB8AC3E}">
        <p14:creationId xmlns:p14="http://schemas.microsoft.com/office/powerpoint/2010/main" val="299932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58AA40A2-8631-4DC1-8CC0-CB767B77B23B}"/>
              </a:ext>
            </a:extLst>
          </p:cNvPr>
          <p:cNvSpPr/>
          <p:nvPr/>
        </p:nvSpPr>
        <p:spPr>
          <a:xfrm rot="5400000">
            <a:off x="11569430" y="4984234"/>
            <a:ext cx="10287000" cy="318532"/>
          </a:xfrm>
          <a:prstGeom prst="rect">
            <a:avLst/>
          </a:prstGeom>
          <a:solidFill>
            <a:srgbClr val="000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grpSp>
        <p:nvGrpSpPr>
          <p:cNvPr id="5" name="グループ化 4">
            <a:extLst>
              <a:ext uri="{FF2B5EF4-FFF2-40B4-BE49-F238E27FC236}">
                <a16:creationId xmlns:a16="http://schemas.microsoft.com/office/drawing/2014/main" id="{EF0F4E00-30D8-48E1-92AF-202076F94DB8}"/>
              </a:ext>
            </a:extLst>
          </p:cNvPr>
          <p:cNvGrpSpPr/>
          <p:nvPr/>
        </p:nvGrpSpPr>
        <p:grpSpPr>
          <a:xfrm rot="5400000">
            <a:off x="8089244" y="2450622"/>
            <a:ext cx="4283078" cy="1340732"/>
            <a:chOff x="1054484" y="7965052"/>
            <a:chExt cx="4283078" cy="1340732"/>
          </a:xfrm>
        </p:grpSpPr>
        <p:sp>
          <p:nvSpPr>
            <p:cNvPr id="24" name="正方形/長方形 23">
              <a:extLst>
                <a:ext uri="{FF2B5EF4-FFF2-40B4-BE49-F238E27FC236}">
                  <a16:creationId xmlns:a16="http://schemas.microsoft.com/office/drawing/2014/main" id="{FD7F871E-6DDE-451E-8082-AFCA678A0409}"/>
                </a:ext>
              </a:extLst>
            </p:cNvPr>
            <p:cNvSpPr/>
            <p:nvPr/>
          </p:nvSpPr>
          <p:spPr>
            <a:xfrm>
              <a:off x="1054484" y="7965052"/>
              <a:ext cx="3080973" cy="1220847"/>
            </a:xfrm>
            <a:prstGeom prst="rect">
              <a:avLst/>
            </a:prstGeom>
            <a:noFill/>
          </p:spPr>
          <p:txBody>
            <a:bodyPr wrap="none" lIns="203200" tIns="101600" rIns="203200" bIns="101600">
              <a:spAutoFit/>
            </a:bodyPr>
            <a:lstStyle/>
            <a:p>
              <a:pPr algn="ctr"/>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779315" y="7992605"/>
              <a:ext cx="1558247" cy="1313179"/>
            </a:xfrm>
            <a:prstGeom prst="rect">
              <a:avLst/>
            </a:prstGeom>
            <a:noFill/>
          </p:spPr>
          <p:txBody>
            <a:bodyPr wrap="none" lIns="203200" tIns="101600" rIns="203200" bIns="101600">
              <a:spAutoFit/>
            </a:bodyPr>
            <a:lstStyle/>
            <a:p>
              <a:pPr algn="ctr"/>
              <a:r>
                <a:rPr lang="en-US" altLang="ja-JP" sz="72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72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7C523C5F-024C-4E39-A3CB-A9D1352F9DCD}"/>
              </a:ext>
            </a:extLst>
          </p:cNvPr>
          <p:cNvGrpSpPr/>
          <p:nvPr/>
        </p:nvGrpSpPr>
        <p:grpSpPr>
          <a:xfrm rot="5400000">
            <a:off x="8235766" y="6554069"/>
            <a:ext cx="4054188" cy="1560850"/>
            <a:chOff x="5413220" y="7869494"/>
            <a:chExt cx="4054188" cy="1560850"/>
          </a:xfrm>
        </p:grpSpPr>
        <p:sp>
          <p:nvSpPr>
            <p:cNvPr id="25" name="正方形/長方形 24">
              <a:extLst>
                <a:ext uri="{FF2B5EF4-FFF2-40B4-BE49-F238E27FC236}">
                  <a16:creationId xmlns:a16="http://schemas.microsoft.com/office/drawing/2014/main" id="{E7A8C74B-AE7B-406D-B235-77B6023B5563}"/>
                </a:ext>
              </a:extLst>
            </p:cNvPr>
            <p:cNvSpPr/>
            <p:nvPr/>
          </p:nvSpPr>
          <p:spPr>
            <a:xfrm>
              <a:off x="5749466" y="7869494"/>
              <a:ext cx="3130122" cy="1559401"/>
            </a:xfrm>
            <a:prstGeom prst="rect">
              <a:avLst/>
            </a:prstGeom>
            <a:noFill/>
          </p:spPr>
          <p:txBody>
            <a:bodyPr wrap="square" lIns="203200" tIns="101600" rIns="203200" bIns="101600">
              <a:spAutoFit/>
            </a:bodyPr>
            <a:lstStyle/>
            <a:p>
              <a:pPr algn="ctr"/>
              <a:r>
                <a:rPr lang="en-US" altLang="ja-JP" sz="88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351785" y="8140090"/>
              <a:ext cx="1115623" cy="1107996"/>
            </a:xfrm>
            <a:prstGeom prst="rect">
              <a:avLst/>
            </a:prstGeom>
            <a:noFill/>
          </p:spPr>
          <p:txBody>
            <a:bodyPr wrap="square">
              <a:spAutoFit/>
            </a:bodyPr>
            <a:lstStyle/>
            <a:p>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6600" dirty="0"/>
            </a:p>
          </p:txBody>
        </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13220" y="8106905"/>
              <a:ext cx="783744" cy="1323439"/>
            </a:xfrm>
            <a:prstGeom prst="rect">
              <a:avLst/>
            </a:prstGeom>
            <a:noFill/>
          </p:spPr>
          <p:txBody>
            <a:bodyPr wrap="square">
              <a:spAutoFit/>
            </a:bodyPr>
            <a:lstStyle/>
            <a:p>
              <a:r>
                <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8000" dirty="0"/>
            </a:p>
          </p:txBody>
        </p:sp>
      </p:grpSp>
      <p:pic>
        <p:nvPicPr>
          <p:cNvPr id="9" name="図 8">
            <a:extLst>
              <a:ext uri="{FF2B5EF4-FFF2-40B4-BE49-F238E27FC236}">
                <a16:creationId xmlns:a16="http://schemas.microsoft.com/office/drawing/2014/main" id="{14C9CBB8-60E3-459E-AC2A-2291074E4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5065714" y="7384592"/>
            <a:ext cx="4599721" cy="716650"/>
          </a:xfrm>
          <a:prstGeom prst="rect">
            <a:avLst/>
          </a:prstGeom>
        </p:spPr>
      </p:pic>
      <p:pic>
        <p:nvPicPr>
          <p:cNvPr id="21" name="図 20">
            <a:extLst>
              <a:ext uri="{FF2B5EF4-FFF2-40B4-BE49-F238E27FC236}">
                <a16:creationId xmlns:a16="http://schemas.microsoft.com/office/drawing/2014/main" id="{3C95CF7A-03C9-4CC0-8A21-099724DD5413}"/>
              </a:ext>
            </a:extLst>
          </p:cNvPr>
          <p:cNvPicPr>
            <a:picLocks noChangeAspect="1"/>
          </p:cNvPicPr>
          <p:nvPr/>
        </p:nvPicPr>
        <p:blipFill rotWithShape="1">
          <a:blip r:embed="rId3">
            <a:extLst>
              <a:ext uri="{28A0092B-C50C-407E-A947-70E740481C1C}">
                <a14:useLocalDpi xmlns:a14="http://schemas.microsoft.com/office/drawing/2010/main" val="0"/>
              </a:ext>
            </a:extLst>
          </a:blip>
          <a:srcRect l="4297" t="-1" r="30475" b="139"/>
          <a:stretch/>
        </p:blipFill>
        <p:spPr>
          <a:xfrm rot="5400000">
            <a:off x="929285" y="1129500"/>
            <a:ext cx="7884000" cy="8028000"/>
          </a:xfrm>
          <a:prstGeom prst="rect">
            <a:avLst/>
          </a:prstGeom>
          <a:effectLst>
            <a:outerShdw blurRad="50800" dist="38100" dir="2700000" algn="tl" rotWithShape="0">
              <a:prstClr val="black">
                <a:alpha val="40000"/>
              </a:prstClr>
            </a:outerShdw>
          </a:effectLst>
        </p:spPr>
      </p:pic>
      <p:sp>
        <p:nvSpPr>
          <p:cNvPr id="26" name="正方形/長方形 25">
            <a:extLst>
              <a:ext uri="{FF2B5EF4-FFF2-40B4-BE49-F238E27FC236}">
                <a16:creationId xmlns:a16="http://schemas.microsoft.com/office/drawing/2014/main" id="{C0011465-E43C-4956-B48B-E54C204FD191}"/>
              </a:ext>
            </a:extLst>
          </p:cNvPr>
          <p:cNvSpPr/>
          <p:nvPr/>
        </p:nvSpPr>
        <p:spPr>
          <a:xfrm rot="5400000">
            <a:off x="10173881" y="3959583"/>
            <a:ext cx="8058296" cy="1405513"/>
          </a:xfrm>
          <a:prstGeom prst="rect">
            <a:avLst/>
          </a:prstGeom>
          <a:noFill/>
        </p:spPr>
        <p:txBody>
          <a:bodyPr wrap="none" lIns="203200" tIns="101600" rIns="203200" bIns="101600">
            <a:spAutoFit/>
          </a:bodyPr>
          <a:lstStyle/>
          <a:p>
            <a:pPr algn="ctr"/>
            <a:r>
              <a:rPr lang="ja-JP" altLang="en-US" sz="7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エッグベネディクト</a:t>
            </a:r>
          </a:p>
        </p:txBody>
      </p:sp>
      <p:grpSp>
        <p:nvGrpSpPr>
          <p:cNvPr id="27" name="グループ化 26">
            <a:extLst>
              <a:ext uri="{FF2B5EF4-FFF2-40B4-BE49-F238E27FC236}">
                <a16:creationId xmlns:a16="http://schemas.microsoft.com/office/drawing/2014/main" id="{1B7A2745-990F-4B3C-BF69-C9787BB04325}"/>
              </a:ext>
            </a:extLst>
          </p:cNvPr>
          <p:cNvGrpSpPr/>
          <p:nvPr/>
        </p:nvGrpSpPr>
        <p:grpSpPr>
          <a:xfrm rot="5400000">
            <a:off x="8632007" y="4775047"/>
            <a:ext cx="7448139" cy="3016210"/>
            <a:chOff x="3305549" y="4630086"/>
            <a:chExt cx="5155023" cy="3016210"/>
          </a:xfrm>
        </p:grpSpPr>
        <p:sp>
          <p:nvSpPr>
            <p:cNvPr id="28" name="テキスト ボックス 27">
              <a:extLst>
                <a:ext uri="{FF2B5EF4-FFF2-40B4-BE49-F238E27FC236}">
                  <a16:creationId xmlns:a16="http://schemas.microsoft.com/office/drawing/2014/main" id="{43B9D4E8-D08E-4ABE-AEC5-36CF34DA6164}"/>
                </a:ext>
              </a:extLst>
            </p:cNvPr>
            <p:cNvSpPr txBox="1"/>
            <p:nvPr/>
          </p:nvSpPr>
          <p:spPr>
            <a:xfrm>
              <a:off x="4248573" y="4630086"/>
              <a:ext cx="4211999" cy="3016210"/>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9000" b="1" dirty="0">
                  <a:effectLst>
                    <a:outerShdw blurRad="50800" dist="38100" dir="2700000" algn="tl" rotWithShape="0">
                      <a:prstClr val="black">
                        <a:alpha val="40000"/>
                      </a:prstClr>
                    </a:outerShdw>
                  </a:effectLst>
                  <a:ea typeface="小塚ゴシック Pro H" panose="020B0800000000000000" pitchFamily="34" charset="-128"/>
                </a:rPr>
                <a:t>1,280</a:t>
              </a:r>
              <a:endParaRPr kumimoji="1" lang="ja-JP" altLang="en-US" sz="19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29" name="テキスト ボックス 28">
              <a:extLst>
                <a:ext uri="{FF2B5EF4-FFF2-40B4-BE49-F238E27FC236}">
                  <a16:creationId xmlns:a16="http://schemas.microsoft.com/office/drawing/2014/main" id="{A2836D6C-20EF-4BC2-A626-3CDF4868990F}"/>
                </a:ext>
              </a:extLst>
            </p:cNvPr>
            <p:cNvSpPr txBox="1"/>
            <p:nvPr/>
          </p:nvSpPr>
          <p:spPr>
            <a:xfrm>
              <a:off x="3305549" y="5840983"/>
              <a:ext cx="1886047" cy="1785104"/>
            </a:xfrm>
            <a:prstGeom prst="rect">
              <a:avLst/>
            </a:prstGeom>
            <a:noFill/>
          </p:spPr>
          <p:txBody>
            <a:bodyPr wrap="square" rtlCol="0">
              <a:spAutoFit/>
            </a:bodyPr>
            <a:lstStyle/>
            <a:p>
              <a:r>
                <a:rPr kumimoji="1" lang="ja-JP" altLang="en-US" sz="11000" b="1" dirty="0">
                  <a:effectLst>
                    <a:outerShdw blurRad="50800" dist="38100" dir="2700000" algn="tl" rotWithShape="0">
                      <a:prstClr val="black">
                        <a:alpha val="40000"/>
                      </a:prstClr>
                    </a:outerShdw>
                  </a:effectLst>
                  <a:ea typeface="小塚ゴシック Pro B" panose="020B0800000000000000" pitchFamily="34" charset="-128"/>
                </a:rPr>
                <a:t>￥</a:t>
              </a:r>
            </a:p>
          </p:txBody>
        </p:sp>
      </p:grpSp>
      <p:sp>
        <p:nvSpPr>
          <p:cNvPr id="30" name="正方形/長方形 29">
            <a:extLst>
              <a:ext uri="{FF2B5EF4-FFF2-40B4-BE49-F238E27FC236}">
                <a16:creationId xmlns:a16="http://schemas.microsoft.com/office/drawing/2014/main" id="{56483FCD-1C38-4264-846A-BA928D63E2F2}"/>
              </a:ext>
            </a:extLst>
          </p:cNvPr>
          <p:cNvSpPr/>
          <p:nvPr/>
        </p:nvSpPr>
        <p:spPr>
          <a:xfrm rot="5400000">
            <a:off x="11586642" y="3707959"/>
            <a:ext cx="7625485" cy="1128514"/>
          </a:xfrm>
          <a:prstGeom prst="rect">
            <a:avLst/>
          </a:prstGeom>
          <a:noFill/>
        </p:spPr>
        <p:txBody>
          <a:bodyPr wrap="square" lIns="203200" tIns="101600" rIns="203200" bIns="101600">
            <a:spAutoFit/>
          </a:bodyPr>
          <a:lstStyle/>
          <a:p>
            <a:pPr algn="ct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Recommended</a:t>
            </a:r>
            <a:r>
              <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rPr>
              <a:t> </a:t>
            </a: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menu</a:t>
            </a:r>
            <a:endPar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Tree>
    <p:extLst>
      <p:ext uri="{BB962C8B-B14F-4D97-AF65-F5344CB8AC3E}">
        <p14:creationId xmlns:p14="http://schemas.microsoft.com/office/powerpoint/2010/main" val="211790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394</TotalTime>
  <Words>442</Words>
  <Application>Microsoft Office PowerPoint</Application>
  <PresentationFormat>ユーザー設定</PresentationFormat>
  <Paragraphs>81</Paragraphs>
  <Slides>9</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9</vt:i4>
      </vt:variant>
    </vt:vector>
  </HeadingPairs>
  <TitlesOfParts>
    <vt:vector size="19" baseType="lpstr">
      <vt:lpstr>HGPｺﾞｼｯｸE</vt:lpstr>
      <vt:lpstr>小塚ゴシック Pr6N L</vt:lpstr>
      <vt:lpstr>小塚ゴシック Pro B</vt:lpstr>
      <vt:lpstr>小塚ゴシック Pro H</vt:lpstr>
      <vt:lpstr>小塚ゴシック Pro L</vt:lpstr>
      <vt:lpstr>小塚ゴシック Pro M</vt:lpstr>
      <vt:lpstr>Arial</vt:lpstr>
      <vt:lpstr>Calibri</vt:lpstr>
      <vt:lpstr>Calibri Light</vt:lpstr>
      <vt:lpstr>Office テーマ</vt:lpstr>
      <vt:lpstr>動画コンテンツ作成方法（MP4）</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・静止画コンテンツ作成方法</dc:title>
  <dc:creator>鈴木雄大</dc:creator>
  <cp:lastModifiedBy>002 USER</cp:lastModifiedBy>
  <cp:revision>49</cp:revision>
  <dcterms:created xsi:type="dcterms:W3CDTF">2020-02-06T06:51:22Z</dcterms:created>
  <dcterms:modified xsi:type="dcterms:W3CDTF">2026-05-25T05:38:44Z</dcterms:modified>
</cp:coreProperties>
</file>